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3" r:id="rId2"/>
    <p:sldId id="282" r:id="rId3"/>
    <p:sldId id="280" r:id="rId4"/>
    <p:sldId id="285" r:id="rId5"/>
    <p:sldId id="267" r:id="rId6"/>
    <p:sldId id="291" r:id="rId7"/>
    <p:sldId id="292" r:id="rId8"/>
    <p:sldId id="293" r:id="rId9"/>
    <p:sldId id="299" r:id="rId10"/>
    <p:sldId id="300" r:id="rId11"/>
    <p:sldId id="294" r:id="rId12"/>
    <p:sldId id="301" r:id="rId13"/>
    <p:sldId id="302" r:id="rId14"/>
    <p:sldId id="295" r:id="rId15"/>
    <p:sldId id="303" r:id="rId16"/>
    <p:sldId id="304" r:id="rId17"/>
    <p:sldId id="296" r:id="rId18"/>
    <p:sldId id="305" r:id="rId19"/>
    <p:sldId id="306" r:id="rId20"/>
    <p:sldId id="265" r:id="rId21"/>
    <p:sldId id="290" r:id="rId22"/>
    <p:sldId id="266" r:id="rId23"/>
    <p:sldId id="268" r:id="rId24"/>
    <p:sldId id="276" r:id="rId25"/>
    <p:sldId id="264" r:id="rId26"/>
    <p:sldId id="277" r:id="rId27"/>
  </p:sldIdLst>
  <p:sldSz cx="11430000" cy="60007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5F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6A67C0-D9CD-46DD-A218-8DC5A3FEED85}" v="44" dt="2021-05-01T12:18:40.878"/>
    <p1510:client id="{7C4F4EAC-2A8A-40E3-B656-BF06B8D06DD9}" v="3" dt="2021-05-01T16:18:12.1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03" d="100"/>
          <a:sy n="103" d="100"/>
        </p:scale>
        <p:origin x="72"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ébora Miranda" userId="ccde4b3c46a735e6" providerId="LiveId" clId="{FEB4D906-D020-4DE5-A926-EAF70E9A3162}"/>
    <pc:docChg chg="undo custSel addSld delSld modSld sldOrd">
      <pc:chgData name="Débora Miranda" userId="ccde4b3c46a735e6" providerId="LiveId" clId="{FEB4D906-D020-4DE5-A926-EAF70E9A3162}" dt="2020-05-25T14:19:02.260" v="416" actId="1076"/>
      <pc:docMkLst>
        <pc:docMk/>
      </pc:docMkLst>
      <pc:sldChg chg="delSp modSp mod">
        <pc:chgData name="Débora Miranda" userId="ccde4b3c46a735e6" providerId="LiveId" clId="{FEB4D906-D020-4DE5-A926-EAF70E9A3162}" dt="2020-05-13T13:52:36.907" v="199" actId="113"/>
        <pc:sldMkLst>
          <pc:docMk/>
          <pc:sldMk cId="428597638" sldId="267"/>
        </pc:sldMkLst>
        <pc:spChg chg="mod">
          <ac:chgData name="Débora Miranda" userId="ccde4b3c46a735e6" providerId="LiveId" clId="{FEB4D906-D020-4DE5-A926-EAF70E9A3162}" dt="2020-05-13T13:52:00.986" v="191" actId="20577"/>
          <ac:spMkLst>
            <pc:docMk/>
            <pc:sldMk cId="428597638" sldId="267"/>
            <ac:spMk id="10" creationId="{1DB6B95F-DC7B-413D-9EAB-AEE7296EC331}"/>
          </ac:spMkLst>
        </pc:spChg>
        <pc:spChg chg="mod">
          <ac:chgData name="Débora Miranda" userId="ccde4b3c46a735e6" providerId="LiveId" clId="{FEB4D906-D020-4DE5-A926-EAF70E9A3162}" dt="2020-05-13T13:52:36.907" v="199" actId="113"/>
          <ac:spMkLst>
            <pc:docMk/>
            <pc:sldMk cId="428597638" sldId="267"/>
            <ac:spMk id="12" creationId="{D5848D69-0432-47BE-A5A9-02521E8FE06E}"/>
          </ac:spMkLst>
        </pc:spChg>
        <pc:spChg chg="mod">
          <ac:chgData name="Débora Miranda" userId="ccde4b3c46a735e6" providerId="LiveId" clId="{FEB4D906-D020-4DE5-A926-EAF70E9A3162}" dt="2020-05-13T13:51:52.329" v="157" actId="14100"/>
          <ac:spMkLst>
            <pc:docMk/>
            <pc:sldMk cId="428597638" sldId="267"/>
            <ac:spMk id="19" creationId="{9BBFCDD7-67A5-429E-942C-E367E98EB5E9}"/>
          </ac:spMkLst>
        </pc:spChg>
        <pc:picChg chg="mod">
          <ac:chgData name="Débora Miranda" userId="ccde4b3c46a735e6" providerId="LiveId" clId="{FEB4D906-D020-4DE5-A926-EAF70E9A3162}" dt="2020-05-13T13:52:06.742" v="192" actId="14100"/>
          <ac:picMkLst>
            <pc:docMk/>
            <pc:sldMk cId="428597638" sldId="267"/>
            <ac:picMk id="13" creationId="{D678C796-5E47-41BE-8E6D-3940544CF017}"/>
          </ac:picMkLst>
        </pc:picChg>
        <pc:picChg chg="del">
          <ac:chgData name="Débora Miranda" userId="ccde4b3c46a735e6" providerId="LiveId" clId="{FEB4D906-D020-4DE5-A926-EAF70E9A3162}" dt="2020-05-13T13:51:11.210" v="130" actId="478"/>
          <ac:picMkLst>
            <pc:docMk/>
            <pc:sldMk cId="428597638" sldId="267"/>
            <ac:picMk id="23" creationId="{E4D24633-D657-4986-9D78-1BBEC8D57742}"/>
          </ac:picMkLst>
        </pc:picChg>
      </pc:sldChg>
      <pc:sldChg chg="modSp mod">
        <pc:chgData name="Débora Miranda" userId="ccde4b3c46a735e6" providerId="LiveId" clId="{FEB4D906-D020-4DE5-A926-EAF70E9A3162}" dt="2020-05-15T08:37:48.936" v="292" actId="1076"/>
        <pc:sldMkLst>
          <pc:docMk/>
          <pc:sldMk cId="148218475" sldId="269"/>
        </pc:sldMkLst>
        <pc:spChg chg="mod">
          <ac:chgData name="Débora Miranda" userId="ccde4b3c46a735e6" providerId="LiveId" clId="{FEB4D906-D020-4DE5-A926-EAF70E9A3162}" dt="2020-05-15T08:36:48.988" v="286" actId="14100"/>
          <ac:spMkLst>
            <pc:docMk/>
            <pc:sldMk cId="148218475" sldId="269"/>
            <ac:spMk id="17" creationId="{18A15CF1-B277-47DF-8A0C-69D3556A4A89}"/>
          </ac:spMkLst>
        </pc:spChg>
        <pc:spChg chg="mod">
          <ac:chgData name="Débora Miranda" userId="ccde4b3c46a735e6" providerId="LiveId" clId="{FEB4D906-D020-4DE5-A926-EAF70E9A3162}" dt="2020-05-15T08:37:48.936" v="292" actId="1076"/>
          <ac:spMkLst>
            <pc:docMk/>
            <pc:sldMk cId="148218475" sldId="269"/>
            <ac:spMk id="18" creationId="{DCE5146D-FE68-4F71-A403-CD0DE0CAA8CC}"/>
          </ac:spMkLst>
        </pc:spChg>
        <pc:spChg chg="mod">
          <ac:chgData name="Débora Miranda" userId="ccde4b3c46a735e6" providerId="LiveId" clId="{FEB4D906-D020-4DE5-A926-EAF70E9A3162}" dt="2020-05-15T08:36:29.873" v="251" actId="6549"/>
          <ac:spMkLst>
            <pc:docMk/>
            <pc:sldMk cId="148218475" sldId="269"/>
            <ac:spMk id="19" creationId="{9BBFCDD7-67A5-429E-942C-E367E98EB5E9}"/>
          </ac:spMkLst>
        </pc:spChg>
      </pc:sldChg>
      <pc:sldChg chg="ord">
        <pc:chgData name="Débora Miranda" userId="ccde4b3c46a735e6" providerId="LiveId" clId="{FEB4D906-D020-4DE5-A926-EAF70E9A3162}" dt="2020-04-27T16:51:01.261" v="3"/>
        <pc:sldMkLst>
          <pc:docMk/>
          <pc:sldMk cId="1049145394" sldId="280"/>
        </pc:sldMkLst>
      </pc:sldChg>
      <pc:sldChg chg="add">
        <pc:chgData name="Débora Miranda" userId="ccde4b3c46a735e6" providerId="LiveId" clId="{FEB4D906-D020-4DE5-A926-EAF70E9A3162}" dt="2020-04-27T17:06:18.173" v="4"/>
        <pc:sldMkLst>
          <pc:docMk/>
          <pc:sldMk cId="4203419206" sldId="283"/>
        </pc:sldMkLst>
      </pc:sldChg>
      <pc:sldChg chg="delSp modSp add mod">
        <pc:chgData name="Débora Miranda" userId="ccde4b3c46a735e6" providerId="LiveId" clId="{FEB4D906-D020-4DE5-A926-EAF70E9A3162}" dt="2020-05-12T07:58:55.026" v="127"/>
        <pc:sldMkLst>
          <pc:docMk/>
          <pc:sldMk cId="3409298168" sldId="284"/>
        </pc:sldMkLst>
        <pc:spChg chg="mod">
          <ac:chgData name="Débora Miranda" userId="ccde4b3c46a735e6" providerId="LiveId" clId="{FEB4D906-D020-4DE5-A926-EAF70E9A3162}" dt="2020-05-12T07:58:55.026" v="127"/>
          <ac:spMkLst>
            <pc:docMk/>
            <pc:sldMk cId="3409298168" sldId="284"/>
            <ac:spMk id="17" creationId="{18A15CF1-B277-47DF-8A0C-69D3556A4A89}"/>
          </ac:spMkLst>
        </pc:spChg>
        <pc:spChg chg="mod">
          <ac:chgData name="Débora Miranda" userId="ccde4b3c46a735e6" providerId="LiveId" clId="{FEB4D906-D020-4DE5-A926-EAF70E9A3162}" dt="2020-05-12T07:58:38.780" v="114" actId="6549"/>
          <ac:spMkLst>
            <pc:docMk/>
            <pc:sldMk cId="3409298168" sldId="284"/>
            <ac:spMk id="18" creationId="{DCE5146D-FE68-4F71-A403-CD0DE0CAA8CC}"/>
          </ac:spMkLst>
        </pc:spChg>
        <pc:spChg chg="del mod">
          <ac:chgData name="Débora Miranda" userId="ccde4b3c46a735e6" providerId="LiveId" clId="{FEB4D906-D020-4DE5-A926-EAF70E9A3162}" dt="2020-05-12T07:58:42.653" v="116"/>
          <ac:spMkLst>
            <pc:docMk/>
            <pc:sldMk cId="3409298168" sldId="284"/>
            <ac:spMk id="19" creationId="{9BBFCDD7-67A5-429E-942C-E367E98EB5E9}"/>
          </ac:spMkLst>
        </pc:spChg>
        <pc:picChg chg="mod">
          <ac:chgData name="Débora Miranda" userId="ccde4b3c46a735e6" providerId="LiveId" clId="{FEB4D906-D020-4DE5-A926-EAF70E9A3162}" dt="2020-05-12T07:56:39.604" v="66" actId="14100"/>
          <ac:picMkLst>
            <pc:docMk/>
            <pc:sldMk cId="3409298168" sldId="284"/>
            <ac:picMk id="13" creationId="{D678C796-5E47-41BE-8E6D-3940544CF017}"/>
          </ac:picMkLst>
        </pc:picChg>
      </pc:sldChg>
      <pc:sldChg chg="modSp add del mod">
        <pc:chgData name="Débora Miranda" userId="ccde4b3c46a735e6" providerId="LiveId" clId="{FEB4D906-D020-4DE5-A926-EAF70E9A3162}" dt="2020-05-21T07:04:54.092" v="299"/>
        <pc:sldMkLst>
          <pc:docMk/>
          <pc:sldMk cId="780554392" sldId="285"/>
        </pc:sldMkLst>
        <pc:spChg chg="mod">
          <ac:chgData name="Débora Miranda" userId="ccde4b3c46a735e6" providerId="LiveId" clId="{FEB4D906-D020-4DE5-A926-EAF70E9A3162}" dt="2020-05-21T07:04:49.586" v="298" actId="20577"/>
          <ac:spMkLst>
            <pc:docMk/>
            <pc:sldMk cId="780554392" sldId="285"/>
            <ac:spMk id="17" creationId="{18A15CF1-B277-47DF-8A0C-69D3556A4A89}"/>
          </ac:spMkLst>
        </pc:spChg>
      </pc:sldChg>
      <pc:sldChg chg="addSp delSp modSp add mod">
        <pc:chgData name="Débora Miranda" userId="ccde4b3c46a735e6" providerId="LiveId" clId="{FEB4D906-D020-4DE5-A926-EAF70E9A3162}" dt="2020-05-21T07:06:32.741" v="369" actId="1076"/>
        <pc:sldMkLst>
          <pc:docMk/>
          <pc:sldMk cId="1007542055" sldId="285"/>
        </pc:sldMkLst>
        <pc:spChg chg="del mod">
          <ac:chgData name="Débora Miranda" userId="ccde4b3c46a735e6" providerId="LiveId" clId="{FEB4D906-D020-4DE5-A926-EAF70E9A3162}" dt="2020-05-21T07:05:34.199" v="351" actId="478"/>
          <ac:spMkLst>
            <pc:docMk/>
            <pc:sldMk cId="1007542055" sldId="285"/>
            <ac:spMk id="16" creationId="{789E0DB2-9225-4954-9F28-DFD56B644956}"/>
          </ac:spMkLst>
        </pc:spChg>
        <pc:spChg chg="mod">
          <ac:chgData name="Débora Miranda" userId="ccde4b3c46a735e6" providerId="LiveId" clId="{FEB4D906-D020-4DE5-A926-EAF70E9A3162}" dt="2020-05-21T07:05:21.953" v="347" actId="6549"/>
          <ac:spMkLst>
            <pc:docMk/>
            <pc:sldMk cId="1007542055" sldId="285"/>
            <ac:spMk id="17" creationId="{18A15CF1-B277-47DF-8A0C-69D3556A4A89}"/>
          </ac:spMkLst>
        </pc:spChg>
        <pc:spChg chg="del">
          <ac:chgData name="Débora Miranda" userId="ccde4b3c46a735e6" providerId="LiveId" clId="{FEB4D906-D020-4DE5-A926-EAF70E9A3162}" dt="2020-05-21T07:05:34.199" v="351" actId="478"/>
          <ac:spMkLst>
            <pc:docMk/>
            <pc:sldMk cId="1007542055" sldId="285"/>
            <ac:spMk id="18" creationId="{DCE5146D-FE68-4F71-A403-CD0DE0CAA8CC}"/>
          </ac:spMkLst>
        </pc:spChg>
        <pc:spChg chg="del">
          <ac:chgData name="Débora Miranda" userId="ccde4b3c46a735e6" providerId="LiveId" clId="{FEB4D906-D020-4DE5-A926-EAF70E9A3162}" dt="2020-05-21T07:05:34.199" v="351" actId="478"/>
          <ac:spMkLst>
            <pc:docMk/>
            <pc:sldMk cId="1007542055" sldId="285"/>
            <ac:spMk id="20" creationId="{48EB9899-0256-4888-AD90-7111C2E4F48E}"/>
          </ac:spMkLst>
        </pc:spChg>
        <pc:spChg chg="del">
          <ac:chgData name="Débora Miranda" userId="ccde4b3c46a735e6" providerId="LiveId" clId="{FEB4D906-D020-4DE5-A926-EAF70E9A3162}" dt="2020-05-21T07:05:34.199" v="351" actId="478"/>
          <ac:spMkLst>
            <pc:docMk/>
            <pc:sldMk cId="1007542055" sldId="285"/>
            <ac:spMk id="21" creationId="{6D39B847-BF74-4D45-833A-C86F476B94BC}"/>
          </ac:spMkLst>
        </pc:spChg>
        <pc:spChg chg="del">
          <ac:chgData name="Débora Miranda" userId="ccde4b3c46a735e6" providerId="LiveId" clId="{FEB4D906-D020-4DE5-A926-EAF70E9A3162}" dt="2020-05-21T07:05:34.199" v="351" actId="478"/>
          <ac:spMkLst>
            <pc:docMk/>
            <pc:sldMk cId="1007542055" sldId="285"/>
            <ac:spMk id="22" creationId="{6AE6FA52-A576-4028-A59C-2128D4F3F4C9}"/>
          </ac:spMkLst>
        </pc:spChg>
        <pc:spChg chg="del mod">
          <ac:chgData name="Débora Miranda" userId="ccde4b3c46a735e6" providerId="LiveId" clId="{FEB4D906-D020-4DE5-A926-EAF70E9A3162}" dt="2020-05-21T07:05:37.871" v="353" actId="478"/>
          <ac:spMkLst>
            <pc:docMk/>
            <pc:sldMk cId="1007542055" sldId="285"/>
            <ac:spMk id="23" creationId="{3AEF15B6-DD19-4818-8670-ED6A37183D17}"/>
          </ac:spMkLst>
        </pc:spChg>
        <pc:spChg chg="del">
          <ac:chgData name="Débora Miranda" userId="ccde4b3c46a735e6" providerId="LiveId" clId="{FEB4D906-D020-4DE5-A926-EAF70E9A3162}" dt="2020-05-21T07:05:34.199" v="351" actId="478"/>
          <ac:spMkLst>
            <pc:docMk/>
            <pc:sldMk cId="1007542055" sldId="285"/>
            <ac:spMk id="24" creationId="{26D5E0E0-ABD9-4C91-8269-A9EBA900BDB4}"/>
          </ac:spMkLst>
        </pc:spChg>
        <pc:spChg chg="del">
          <ac:chgData name="Débora Miranda" userId="ccde4b3c46a735e6" providerId="LiveId" clId="{FEB4D906-D020-4DE5-A926-EAF70E9A3162}" dt="2020-05-21T07:05:34.199" v="351" actId="478"/>
          <ac:spMkLst>
            <pc:docMk/>
            <pc:sldMk cId="1007542055" sldId="285"/>
            <ac:spMk id="25" creationId="{484084BB-5417-435B-8721-C882BA288262}"/>
          </ac:spMkLst>
        </pc:spChg>
        <pc:spChg chg="del">
          <ac:chgData name="Débora Miranda" userId="ccde4b3c46a735e6" providerId="LiveId" clId="{FEB4D906-D020-4DE5-A926-EAF70E9A3162}" dt="2020-05-21T07:05:34.199" v="351" actId="478"/>
          <ac:spMkLst>
            <pc:docMk/>
            <pc:sldMk cId="1007542055" sldId="285"/>
            <ac:spMk id="26" creationId="{72B851B8-BED4-4B6E-BF5D-0DC03638BA3A}"/>
          </ac:spMkLst>
        </pc:spChg>
        <pc:spChg chg="del">
          <ac:chgData name="Débora Miranda" userId="ccde4b3c46a735e6" providerId="LiveId" clId="{FEB4D906-D020-4DE5-A926-EAF70E9A3162}" dt="2020-05-21T07:05:34.199" v="351" actId="478"/>
          <ac:spMkLst>
            <pc:docMk/>
            <pc:sldMk cId="1007542055" sldId="285"/>
            <ac:spMk id="27" creationId="{3ACA0D84-7982-49D7-A8B4-8742AAF0BEB1}"/>
          </ac:spMkLst>
        </pc:spChg>
        <pc:spChg chg="add mod">
          <ac:chgData name="Débora Miranda" userId="ccde4b3c46a735e6" providerId="LiveId" clId="{FEB4D906-D020-4DE5-A926-EAF70E9A3162}" dt="2020-05-21T07:06:32.741" v="369" actId="1076"/>
          <ac:spMkLst>
            <pc:docMk/>
            <pc:sldMk cId="1007542055" sldId="285"/>
            <ac:spMk id="29" creationId="{5DAAF5B4-1BCA-4030-ACDE-39E934AC3D96}"/>
          </ac:spMkLst>
        </pc:spChg>
        <pc:picChg chg="add del">
          <ac:chgData name="Débora Miranda" userId="ccde4b3c46a735e6" providerId="LiveId" clId="{FEB4D906-D020-4DE5-A926-EAF70E9A3162}" dt="2020-05-21T07:05:30.078" v="350" actId="478"/>
          <ac:picMkLst>
            <pc:docMk/>
            <pc:sldMk cId="1007542055" sldId="285"/>
            <ac:picMk id="13" creationId="{D678C796-5E47-41BE-8E6D-3940544CF017}"/>
          </ac:picMkLst>
        </pc:picChg>
        <pc:picChg chg="add del mod">
          <ac:chgData name="Débora Miranda" userId="ccde4b3c46a735e6" providerId="LiveId" clId="{FEB4D906-D020-4DE5-A926-EAF70E9A3162}" dt="2020-05-21T07:05:48.541" v="355"/>
          <ac:picMkLst>
            <pc:docMk/>
            <pc:sldMk cId="1007542055" sldId="285"/>
            <ac:picMk id="28" creationId="{02C744BC-977E-4DD6-BF5B-EEEA0450DFF6}"/>
          </ac:picMkLst>
        </pc:picChg>
      </pc:sldChg>
      <pc:sldChg chg="addSp delSp modSp new mod">
        <pc:chgData name="Débora Miranda" userId="ccde4b3c46a735e6" providerId="LiveId" clId="{FEB4D906-D020-4DE5-A926-EAF70E9A3162}" dt="2020-05-25T13:20:26.268" v="385"/>
        <pc:sldMkLst>
          <pc:docMk/>
          <pc:sldMk cId="3464414842" sldId="286"/>
        </pc:sldMkLst>
        <pc:spChg chg="del">
          <ac:chgData name="Débora Miranda" userId="ccde4b3c46a735e6" providerId="LiveId" clId="{FEB4D906-D020-4DE5-A926-EAF70E9A3162}" dt="2020-05-21T12:08:50.615" v="384" actId="478"/>
          <ac:spMkLst>
            <pc:docMk/>
            <pc:sldMk cId="3464414842" sldId="286"/>
            <ac:spMk id="2" creationId="{0F69877E-44C8-44D7-9C02-8ED6E1F30849}"/>
          </ac:spMkLst>
        </pc:spChg>
        <pc:spChg chg="del">
          <ac:chgData name="Débora Miranda" userId="ccde4b3c46a735e6" providerId="LiveId" clId="{FEB4D906-D020-4DE5-A926-EAF70E9A3162}" dt="2020-05-21T07:19:40.031" v="371"/>
          <ac:spMkLst>
            <pc:docMk/>
            <pc:sldMk cId="3464414842" sldId="286"/>
            <ac:spMk id="3" creationId="{EFC2EC73-A448-47B1-A6A2-8DEFB8E0BC6F}"/>
          </ac:spMkLst>
        </pc:spChg>
        <pc:spChg chg="add del mod">
          <ac:chgData name="Débora Miranda" userId="ccde4b3c46a735e6" providerId="LiveId" clId="{FEB4D906-D020-4DE5-A926-EAF70E9A3162}" dt="2020-05-21T07:20:00.421" v="383" actId="478"/>
          <ac:spMkLst>
            <pc:docMk/>
            <pc:sldMk cId="3464414842" sldId="286"/>
            <ac:spMk id="11" creationId="{F9CF402C-B699-4B32-8FD1-687E0D3A82D6}"/>
          </ac:spMkLst>
        </pc:spChg>
        <pc:picChg chg="add del mod">
          <ac:chgData name="Débora Miranda" userId="ccde4b3c46a735e6" providerId="LiveId" clId="{FEB4D906-D020-4DE5-A926-EAF70E9A3162}" dt="2020-05-21T07:19:56.287" v="382" actId="478"/>
          <ac:picMkLst>
            <pc:docMk/>
            <pc:sldMk cId="3464414842" sldId="286"/>
            <ac:picMk id="4" creationId="{EEACBD47-2A44-4C07-9B75-58D926550222}"/>
          </ac:picMkLst>
        </pc:picChg>
        <pc:picChg chg="add mod">
          <ac:chgData name="Débora Miranda" userId="ccde4b3c46a735e6" providerId="LiveId" clId="{FEB4D906-D020-4DE5-A926-EAF70E9A3162}" dt="2020-05-21T07:19:50.910" v="379" actId="1076"/>
          <ac:picMkLst>
            <pc:docMk/>
            <pc:sldMk cId="3464414842" sldId="286"/>
            <ac:picMk id="5" creationId="{6FFDBD3B-D280-4BB0-A6E0-337C2EFD95BB}"/>
          </ac:picMkLst>
        </pc:picChg>
        <pc:picChg chg="add mod">
          <ac:chgData name="Débora Miranda" userId="ccde4b3c46a735e6" providerId="LiveId" clId="{FEB4D906-D020-4DE5-A926-EAF70E9A3162}" dt="2020-05-21T07:19:49.212" v="378" actId="1076"/>
          <ac:picMkLst>
            <pc:docMk/>
            <pc:sldMk cId="3464414842" sldId="286"/>
            <ac:picMk id="6" creationId="{5FC80F99-A502-4313-B060-2CB50B8EEEB1}"/>
          </ac:picMkLst>
        </pc:picChg>
        <pc:picChg chg="add mod">
          <ac:chgData name="Débora Miranda" userId="ccde4b3c46a735e6" providerId="LiveId" clId="{FEB4D906-D020-4DE5-A926-EAF70E9A3162}" dt="2020-05-21T07:19:47.500" v="377" actId="1076"/>
          <ac:picMkLst>
            <pc:docMk/>
            <pc:sldMk cId="3464414842" sldId="286"/>
            <ac:picMk id="7" creationId="{83DB77C4-4E18-46EB-9E76-5834A5F38A40}"/>
          </ac:picMkLst>
        </pc:picChg>
        <pc:picChg chg="add mod">
          <ac:chgData name="Débora Miranda" userId="ccde4b3c46a735e6" providerId="LiveId" clId="{FEB4D906-D020-4DE5-A926-EAF70E9A3162}" dt="2020-05-21T07:19:45.900" v="376" actId="1076"/>
          <ac:picMkLst>
            <pc:docMk/>
            <pc:sldMk cId="3464414842" sldId="286"/>
            <ac:picMk id="8" creationId="{7E3B552E-5064-466A-B1F1-16DFAC0327CD}"/>
          </ac:picMkLst>
        </pc:picChg>
        <pc:picChg chg="add mod">
          <ac:chgData name="Débora Miranda" userId="ccde4b3c46a735e6" providerId="LiveId" clId="{FEB4D906-D020-4DE5-A926-EAF70E9A3162}" dt="2020-05-21T07:19:54.590" v="381" actId="1076"/>
          <ac:picMkLst>
            <pc:docMk/>
            <pc:sldMk cId="3464414842" sldId="286"/>
            <ac:picMk id="9" creationId="{9E6B5DD5-812A-4BC3-AE4B-755BC35CBD03}"/>
          </ac:picMkLst>
        </pc:picChg>
        <pc:picChg chg="add mod">
          <ac:chgData name="Débora Miranda" userId="ccde4b3c46a735e6" providerId="LiveId" clId="{FEB4D906-D020-4DE5-A926-EAF70E9A3162}" dt="2020-05-25T13:20:26.268" v="385"/>
          <ac:picMkLst>
            <pc:docMk/>
            <pc:sldMk cId="3464414842" sldId="286"/>
            <ac:picMk id="10" creationId="{4FC895BC-423C-4207-B3E5-C1A64CC4D62A}"/>
          </ac:picMkLst>
        </pc:picChg>
      </pc:sldChg>
      <pc:sldChg chg="modSp add mod">
        <pc:chgData name="Débora Miranda" userId="ccde4b3c46a735e6" providerId="LiveId" clId="{FEB4D906-D020-4DE5-A926-EAF70E9A3162}" dt="2020-05-25T13:21:07.789" v="402" actId="207"/>
        <pc:sldMkLst>
          <pc:docMk/>
          <pc:sldMk cId="2186615298" sldId="287"/>
        </pc:sldMkLst>
        <pc:spChg chg="mod">
          <ac:chgData name="Débora Miranda" userId="ccde4b3c46a735e6" providerId="LiveId" clId="{FEB4D906-D020-4DE5-A926-EAF70E9A3162}" dt="2020-05-25T13:21:07.789" v="402" actId="207"/>
          <ac:spMkLst>
            <pc:docMk/>
            <pc:sldMk cId="2186615298" sldId="287"/>
            <ac:spMk id="17" creationId="{18A15CF1-B277-47DF-8A0C-69D3556A4A89}"/>
          </ac:spMkLst>
        </pc:spChg>
        <pc:picChg chg="mod">
          <ac:chgData name="Débora Miranda" userId="ccde4b3c46a735e6" providerId="LiveId" clId="{FEB4D906-D020-4DE5-A926-EAF70E9A3162}" dt="2020-05-25T13:20:39.659" v="387" actId="14100"/>
          <ac:picMkLst>
            <pc:docMk/>
            <pc:sldMk cId="2186615298" sldId="287"/>
            <ac:picMk id="13" creationId="{D678C796-5E47-41BE-8E6D-3940544CF017}"/>
          </ac:picMkLst>
        </pc:picChg>
      </pc:sldChg>
      <pc:sldChg chg="addSp delSp modSp add mod">
        <pc:chgData name="Débora Miranda" userId="ccde4b3c46a735e6" providerId="LiveId" clId="{FEB4D906-D020-4DE5-A926-EAF70E9A3162}" dt="2020-05-25T14:19:02.260" v="416" actId="1076"/>
        <pc:sldMkLst>
          <pc:docMk/>
          <pc:sldMk cId="2553398890" sldId="288"/>
        </pc:sldMkLst>
        <pc:spChg chg="add mod">
          <ac:chgData name="Débora Miranda" userId="ccde4b3c46a735e6" providerId="LiveId" clId="{FEB4D906-D020-4DE5-A926-EAF70E9A3162}" dt="2020-05-25T14:18:54.412" v="415" actId="1076"/>
          <ac:spMkLst>
            <pc:docMk/>
            <pc:sldMk cId="2553398890" sldId="288"/>
            <ac:spMk id="2" creationId="{5AA7870B-02CC-424A-97B4-8CCFC3CFD80A}"/>
          </ac:spMkLst>
        </pc:spChg>
        <pc:spChg chg="mod">
          <ac:chgData name="Débora Miranda" userId="ccde4b3c46a735e6" providerId="LiveId" clId="{FEB4D906-D020-4DE5-A926-EAF70E9A3162}" dt="2020-05-25T14:18:44.584" v="413" actId="255"/>
          <ac:spMkLst>
            <pc:docMk/>
            <pc:sldMk cId="2553398890" sldId="288"/>
            <ac:spMk id="17" creationId="{18A15CF1-B277-47DF-8A0C-69D3556A4A89}"/>
          </ac:spMkLst>
        </pc:spChg>
        <pc:picChg chg="del">
          <ac:chgData name="Débora Miranda" userId="ccde4b3c46a735e6" providerId="LiveId" clId="{FEB4D906-D020-4DE5-A926-EAF70E9A3162}" dt="2020-05-25T13:21:32.508" v="404" actId="478"/>
          <ac:picMkLst>
            <pc:docMk/>
            <pc:sldMk cId="2553398890" sldId="288"/>
            <ac:picMk id="8" creationId="{F9A19F2C-E11B-4AFA-B97D-974D1893D19E}"/>
          </ac:picMkLst>
        </pc:picChg>
        <pc:picChg chg="mod">
          <ac:chgData name="Débora Miranda" userId="ccde4b3c46a735e6" providerId="LiveId" clId="{FEB4D906-D020-4DE5-A926-EAF70E9A3162}" dt="2020-05-25T14:19:02.260" v="416" actId="1076"/>
          <ac:picMkLst>
            <pc:docMk/>
            <pc:sldMk cId="2553398890" sldId="288"/>
            <ac:picMk id="9" creationId="{B4E16C83-413E-4AE2-B759-7D0B1DD4ED06}"/>
          </ac:picMkLst>
        </pc:picChg>
        <pc:picChg chg="del">
          <ac:chgData name="Débora Miranda" userId="ccde4b3c46a735e6" providerId="LiveId" clId="{FEB4D906-D020-4DE5-A926-EAF70E9A3162}" dt="2020-05-25T13:21:32.508" v="404" actId="478"/>
          <ac:picMkLst>
            <pc:docMk/>
            <pc:sldMk cId="2553398890" sldId="288"/>
            <ac:picMk id="10" creationId="{E88DBAB3-A995-412D-B9E9-7BCD3C6FBA39}"/>
          </ac:picMkLst>
        </pc:picChg>
        <pc:picChg chg="del">
          <ac:chgData name="Débora Miranda" userId="ccde4b3c46a735e6" providerId="LiveId" clId="{FEB4D906-D020-4DE5-A926-EAF70E9A3162}" dt="2020-05-25T13:21:32.508" v="404" actId="478"/>
          <ac:picMkLst>
            <pc:docMk/>
            <pc:sldMk cId="2553398890" sldId="288"/>
            <ac:picMk id="11" creationId="{8D4E2F0F-63EE-42B4-AA75-804205C6095E}"/>
          </ac:picMkLst>
        </pc:picChg>
        <pc:picChg chg="del">
          <ac:chgData name="Débora Miranda" userId="ccde4b3c46a735e6" providerId="LiveId" clId="{FEB4D906-D020-4DE5-A926-EAF70E9A3162}" dt="2020-05-25T13:21:32.508" v="404" actId="478"/>
          <ac:picMkLst>
            <pc:docMk/>
            <pc:sldMk cId="2553398890" sldId="288"/>
            <ac:picMk id="12" creationId="{448272EA-BA16-42A4-9CD3-DA1D865211E5}"/>
          </ac:picMkLst>
        </pc:picChg>
        <pc:picChg chg="mod">
          <ac:chgData name="Débora Miranda" userId="ccde4b3c46a735e6" providerId="LiveId" clId="{FEB4D906-D020-4DE5-A926-EAF70E9A3162}" dt="2020-05-25T14:18:49.647" v="414" actId="14100"/>
          <ac:picMkLst>
            <pc:docMk/>
            <pc:sldMk cId="2553398890" sldId="288"/>
            <ac:picMk id="13" creationId="{D678C796-5E47-41BE-8E6D-3940544CF017}"/>
          </ac:picMkLst>
        </pc:picChg>
        <pc:picChg chg="del">
          <ac:chgData name="Débora Miranda" userId="ccde4b3c46a735e6" providerId="LiveId" clId="{FEB4D906-D020-4DE5-A926-EAF70E9A3162}" dt="2020-05-25T13:21:32.508" v="404" actId="478"/>
          <ac:picMkLst>
            <pc:docMk/>
            <pc:sldMk cId="2553398890" sldId="288"/>
            <ac:picMk id="14" creationId="{B858F37B-55C0-441B-9ACA-97386AC4B071}"/>
          </ac:picMkLst>
        </pc:picChg>
      </pc:sldChg>
      <pc:sldChg chg="add">
        <pc:chgData name="Débora Miranda" userId="ccde4b3c46a735e6" providerId="LiveId" clId="{FEB4D906-D020-4DE5-A926-EAF70E9A3162}" dt="2020-05-25T14:17:47.131" v="406"/>
        <pc:sldMkLst>
          <pc:docMk/>
          <pc:sldMk cId="1835873900" sldId="289"/>
        </pc:sldMkLst>
      </pc:sldChg>
    </pc:docChg>
  </pc:docChgLst>
  <pc:docChgLst>
    <pc:chgData name="Débora Miranda" userId="ccde4b3c46a735e6" providerId="LiveId" clId="{87BDA195-5036-4800-B0DE-EDF9B68AA436}"/>
    <pc:docChg chg="undo custSel addSld delSld modSld sldOrd">
      <pc:chgData name="Débora Miranda" userId="ccde4b3c46a735e6" providerId="LiveId" clId="{87BDA195-5036-4800-B0DE-EDF9B68AA436}" dt="2020-04-27T16:47:00.542" v="250"/>
      <pc:docMkLst>
        <pc:docMk/>
      </pc:docMkLst>
      <pc:sldChg chg="modSp add">
        <pc:chgData name="Débora Miranda" userId="ccde4b3c46a735e6" providerId="LiveId" clId="{87BDA195-5036-4800-B0DE-EDF9B68AA436}" dt="2020-04-27T16:46:33.243" v="242" actId="20577"/>
        <pc:sldMkLst>
          <pc:docMk/>
          <pc:sldMk cId="2461268787" sldId="265"/>
        </pc:sldMkLst>
        <pc:spChg chg="mod">
          <ac:chgData name="Débora Miranda" userId="ccde4b3c46a735e6" providerId="LiveId" clId="{87BDA195-5036-4800-B0DE-EDF9B68AA436}" dt="2020-04-27T16:42:45.288" v="54" actId="20577"/>
          <ac:spMkLst>
            <pc:docMk/>
            <pc:sldMk cId="2461268787" sldId="265"/>
            <ac:spMk id="17" creationId="{18A15CF1-B277-47DF-8A0C-69D3556A4A89}"/>
          </ac:spMkLst>
        </pc:spChg>
        <pc:spChg chg="mod">
          <ac:chgData name="Débora Miranda" userId="ccde4b3c46a735e6" providerId="LiveId" clId="{87BDA195-5036-4800-B0DE-EDF9B68AA436}" dt="2020-04-27T16:46:33.243" v="242" actId="20577"/>
          <ac:spMkLst>
            <pc:docMk/>
            <pc:sldMk cId="2461268787" sldId="265"/>
            <ac:spMk id="18" creationId="{DCE5146D-FE68-4F71-A403-CD0DE0CAA8CC}"/>
          </ac:spMkLst>
        </pc:spChg>
        <pc:spChg chg="mod">
          <ac:chgData name="Débora Miranda" userId="ccde4b3c46a735e6" providerId="LiveId" clId="{87BDA195-5036-4800-B0DE-EDF9B68AA436}" dt="2020-04-27T16:42:15.893" v="22" actId="20577"/>
          <ac:spMkLst>
            <pc:docMk/>
            <pc:sldMk cId="2461268787" sldId="265"/>
            <ac:spMk id="19" creationId="{9BBFCDD7-67A5-429E-942C-E367E98EB5E9}"/>
          </ac:spMkLst>
        </pc:spChg>
      </pc:sldChg>
      <pc:sldChg chg="addSp delSp modSp add">
        <pc:chgData name="Débora Miranda" userId="ccde4b3c46a735e6" providerId="LiveId" clId="{87BDA195-5036-4800-B0DE-EDF9B68AA436}" dt="2020-04-27T16:46:46.261" v="244"/>
        <pc:sldMkLst>
          <pc:docMk/>
          <pc:sldMk cId="2892900684" sldId="266"/>
        </pc:sldMkLst>
        <pc:spChg chg="add mod">
          <ac:chgData name="Débora Miranda" userId="ccde4b3c46a735e6" providerId="LiveId" clId="{87BDA195-5036-4800-B0DE-EDF9B68AA436}" dt="2020-04-27T16:42:53.482" v="63" actId="20577"/>
          <ac:spMkLst>
            <pc:docMk/>
            <pc:sldMk cId="2892900684" sldId="266"/>
            <ac:spMk id="11" creationId="{7780EA4E-A8EC-471D-AD35-B0C7983E74DF}"/>
          </ac:spMkLst>
        </pc:spChg>
        <pc:spChg chg="add">
          <ac:chgData name="Débora Miranda" userId="ccde4b3c46a735e6" providerId="LiveId" clId="{87BDA195-5036-4800-B0DE-EDF9B68AA436}" dt="2020-04-27T16:46:46.261" v="244"/>
          <ac:spMkLst>
            <pc:docMk/>
            <pc:sldMk cId="2892900684" sldId="266"/>
            <ac:spMk id="12" creationId="{654494D9-F80A-4B89-A6D1-719750CB8B93}"/>
          </ac:spMkLst>
        </pc:spChg>
        <pc:spChg chg="del">
          <ac:chgData name="Débora Miranda" userId="ccde4b3c46a735e6" providerId="LiveId" clId="{87BDA195-5036-4800-B0DE-EDF9B68AA436}" dt="2020-04-27T16:42:50.437" v="55" actId="478"/>
          <ac:spMkLst>
            <pc:docMk/>
            <pc:sldMk cId="2892900684" sldId="266"/>
            <ac:spMk id="17" creationId="{18A15CF1-B277-47DF-8A0C-69D3556A4A89}"/>
          </ac:spMkLst>
        </pc:spChg>
        <pc:spChg chg="del">
          <ac:chgData name="Débora Miranda" userId="ccde4b3c46a735e6" providerId="LiveId" clId="{87BDA195-5036-4800-B0DE-EDF9B68AA436}" dt="2020-04-27T16:46:45.872" v="243" actId="478"/>
          <ac:spMkLst>
            <pc:docMk/>
            <pc:sldMk cId="2892900684" sldId="266"/>
            <ac:spMk id="18" creationId="{DCE5146D-FE68-4F71-A403-CD0DE0CAA8CC}"/>
          </ac:spMkLst>
        </pc:spChg>
      </pc:sldChg>
      <pc:sldChg chg="addSp delSp modSp add">
        <pc:chgData name="Débora Miranda" userId="ccde4b3c46a735e6" providerId="LiveId" clId="{87BDA195-5036-4800-B0DE-EDF9B68AA436}" dt="2020-04-27T16:46:49.296" v="246"/>
        <pc:sldMkLst>
          <pc:docMk/>
          <pc:sldMk cId="428597638" sldId="267"/>
        </pc:sldMkLst>
        <pc:spChg chg="add mod">
          <ac:chgData name="Débora Miranda" userId="ccde4b3c46a735e6" providerId="LiveId" clId="{87BDA195-5036-4800-B0DE-EDF9B68AA436}" dt="2020-04-27T16:43:02.129" v="74" actId="20577"/>
          <ac:spMkLst>
            <pc:docMk/>
            <pc:sldMk cId="428597638" sldId="267"/>
            <ac:spMk id="10" creationId="{1DB6B95F-DC7B-413D-9EAB-AEE7296EC331}"/>
          </ac:spMkLst>
        </pc:spChg>
        <pc:spChg chg="add">
          <ac:chgData name="Débora Miranda" userId="ccde4b3c46a735e6" providerId="LiveId" clId="{87BDA195-5036-4800-B0DE-EDF9B68AA436}" dt="2020-04-27T16:46:49.296" v="246"/>
          <ac:spMkLst>
            <pc:docMk/>
            <pc:sldMk cId="428597638" sldId="267"/>
            <ac:spMk id="12" creationId="{D5848D69-0432-47BE-A5A9-02521E8FE06E}"/>
          </ac:spMkLst>
        </pc:spChg>
        <pc:spChg chg="del">
          <ac:chgData name="Débora Miranda" userId="ccde4b3c46a735e6" providerId="LiveId" clId="{87BDA195-5036-4800-B0DE-EDF9B68AA436}" dt="2020-04-27T16:42:58.954" v="64" actId="478"/>
          <ac:spMkLst>
            <pc:docMk/>
            <pc:sldMk cId="428597638" sldId="267"/>
            <ac:spMk id="17" creationId="{18A15CF1-B277-47DF-8A0C-69D3556A4A89}"/>
          </ac:spMkLst>
        </pc:spChg>
        <pc:spChg chg="del">
          <ac:chgData name="Débora Miranda" userId="ccde4b3c46a735e6" providerId="LiveId" clId="{87BDA195-5036-4800-B0DE-EDF9B68AA436}" dt="2020-04-27T16:46:48.971" v="245" actId="478"/>
          <ac:spMkLst>
            <pc:docMk/>
            <pc:sldMk cId="428597638" sldId="267"/>
            <ac:spMk id="18" creationId="{DCE5146D-FE68-4F71-A403-CD0DE0CAA8CC}"/>
          </ac:spMkLst>
        </pc:spChg>
        <pc:spChg chg="mod">
          <ac:chgData name="Débora Miranda" userId="ccde4b3c46a735e6" providerId="LiveId" clId="{87BDA195-5036-4800-B0DE-EDF9B68AA436}" dt="2020-04-27T16:44:17.072" v="108" actId="20577"/>
          <ac:spMkLst>
            <pc:docMk/>
            <pc:sldMk cId="428597638" sldId="267"/>
            <ac:spMk id="19" creationId="{9BBFCDD7-67A5-429E-942C-E367E98EB5E9}"/>
          </ac:spMkLst>
        </pc:spChg>
      </pc:sldChg>
      <pc:sldChg chg="addSp delSp modSp add">
        <pc:chgData name="Débora Miranda" userId="ccde4b3c46a735e6" providerId="LiveId" clId="{87BDA195-5036-4800-B0DE-EDF9B68AA436}" dt="2020-04-27T16:46:55.692" v="248"/>
        <pc:sldMkLst>
          <pc:docMk/>
          <pc:sldMk cId="2699682988" sldId="268"/>
        </pc:sldMkLst>
        <pc:spChg chg="add mod">
          <ac:chgData name="Débora Miranda" userId="ccde4b3c46a735e6" providerId="LiveId" clId="{87BDA195-5036-4800-B0DE-EDF9B68AA436}" dt="2020-04-27T16:43:15.412" v="85" actId="14100"/>
          <ac:spMkLst>
            <pc:docMk/>
            <pc:sldMk cId="2699682988" sldId="268"/>
            <ac:spMk id="11" creationId="{BF48C824-5D34-431F-BEB5-7DF95933BEC7}"/>
          </ac:spMkLst>
        </pc:spChg>
        <pc:spChg chg="add">
          <ac:chgData name="Débora Miranda" userId="ccde4b3c46a735e6" providerId="LiveId" clId="{87BDA195-5036-4800-B0DE-EDF9B68AA436}" dt="2020-04-27T16:46:55.692" v="248"/>
          <ac:spMkLst>
            <pc:docMk/>
            <pc:sldMk cId="2699682988" sldId="268"/>
            <ac:spMk id="12" creationId="{23B719D4-40B7-4A40-9421-AC59F77E3ECF}"/>
          </ac:spMkLst>
        </pc:spChg>
        <pc:spChg chg="del">
          <ac:chgData name="Débora Miranda" userId="ccde4b3c46a735e6" providerId="LiveId" clId="{87BDA195-5036-4800-B0DE-EDF9B68AA436}" dt="2020-04-27T16:43:10.364" v="75" actId="478"/>
          <ac:spMkLst>
            <pc:docMk/>
            <pc:sldMk cId="2699682988" sldId="268"/>
            <ac:spMk id="17" creationId="{18A15CF1-B277-47DF-8A0C-69D3556A4A89}"/>
          </ac:spMkLst>
        </pc:spChg>
        <pc:spChg chg="del">
          <ac:chgData name="Débora Miranda" userId="ccde4b3c46a735e6" providerId="LiveId" clId="{87BDA195-5036-4800-B0DE-EDF9B68AA436}" dt="2020-04-27T16:46:55.358" v="247" actId="478"/>
          <ac:spMkLst>
            <pc:docMk/>
            <pc:sldMk cId="2699682988" sldId="268"/>
            <ac:spMk id="18" creationId="{DCE5146D-FE68-4F71-A403-CD0DE0CAA8CC}"/>
          </ac:spMkLst>
        </pc:spChg>
        <pc:spChg chg="mod">
          <ac:chgData name="Débora Miranda" userId="ccde4b3c46a735e6" providerId="LiveId" clId="{87BDA195-5036-4800-B0DE-EDF9B68AA436}" dt="2020-04-27T16:44:20.376" v="113" actId="20577"/>
          <ac:spMkLst>
            <pc:docMk/>
            <pc:sldMk cId="2699682988" sldId="268"/>
            <ac:spMk id="19" creationId="{9BBFCDD7-67A5-429E-942C-E367E98EB5E9}"/>
          </ac:spMkLst>
        </pc:spChg>
      </pc:sldChg>
      <pc:sldChg chg="modSp">
        <pc:chgData name="Débora Miranda" userId="ccde4b3c46a735e6" providerId="LiveId" clId="{87BDA195-5036-4800-B0DE-EDF9B68AA436}" dt="2020-04-27T16:44:03.513" v="102" actId="20577"/>
        <pc:sldMkLst>
          <pc:docMk/>
          <pc:sldMk cId="148218475" sldId="269"/>
        </pc:sldMkLst>
        <pc:spChg chg="mod">
          <ac:chgData name="Débora Miranda" userId="ccde4b3c46a735e6" providerId="LiveId" clId="{87BDA195-5036-4800-B0DE-EDF9B68AA436}" dt="2020-04-27T16:44:03.513" v="102" actId="20577"/>
          <ac:spMkLst>
            <pc:docMk/>
            <pc:sldMk cId="148218475" sldId="269"/>
            <ac:spMk id="17" creationId="{18A15CF1-B277-47DF-8A0C-69D3556A4A89}"/>
          </ac:spMkLst>
        </pc:spChg>
      </pc:sldChg>
      <pc:sldChg chg="add del">
        <pc:chgData name="Débora Miranda" userId="ccde4b3c46a735e6" providerId="LiveId" clId="{87BDA195-5036-4800-B0DE-EDF9B68AA436}" dt="2020-04-27T16:42:23.647" v="23" actId="47"/>
        <pc:sldMkLst>
          <pc:docMk/>
          <pc:sldMk cId="61703946" sldId="270"/>
        </pc:sldMkLst>
      </pc:sldChg>
      <pc:sldChg chg="add del">
        <pc:chgData name="Débora Miranda" userId="ccde4b3c46a735e6" providerId="LiveId" clId="{87BDA195-5036-4800-B0DE-EDF9B68AA436}" dt="2020-04-27T16:44:36.708" v="120" actId="47"/>
        <pc:sldMkLst>
          <pc:docMk/>
          <pc:sldMk cId="1092926118" sldId="271"/>
        </pc:sldMkLst>
      </pc:sldChg>
      <pc:sldChg chg="add del">
        <pc:chgData name="Débora Miranda" userId="ccde4b3c46a735e6" providerId="LiveId" clId="{87BDA195-5036-4800-B0DE-EDF9B68AA436}" dt="2020-04-27T16:44:37.420" v="121" actId="47"/>
        <pc:sldMkLst>
          <pc:docMk/>
          <pc:sldMk cId="1949778417" sldId="272"/>
        </pc:sldMkLst>
      </pc:sldChg>
      <pc:sldChg chg="add del">
        <pc:chgData name="Débora Miranda" userId="ccde4b3c46a735e6" providerId="LiveId" clId="{87BDA195-5036-4800-B0DE-EDF9B68AA436}" dt="2020-04-27T16:44:11.383" v="103" actId="47"/>
        <pc:sldMkLst>
          <pc:docMk/>
          <pc:sldMk cId="4092214650" sldId="273"/>
        </pc:sldMkLst>
      </pc:sldChg>
      <pc:sldChg chg="add del">
        <pc:chgData name="Débora Miranda" userId="ccde4b3c46a735e6" providerId="LiveId" clId="{87BDA195-5036-4800-B0DE-EDF9B68AA436}" dt="2020-04-27T16:44:38.119" v="122" actId="47"/>
        <pc:sldMkLst>
          <pc:docMk/>
          <pc:sldMk cId="2642420108" sldId="274"/>
        </pc:sldMkLst>
      </pc:sldChg>
      <pc:sldChg chg="add del">
        <pc:chgData name="Débora Miranda" userId="ccde4b3c46a735e6" providerId="LiveId" clId="{87BDA195-5036-4800-B0DE-EDF9B68AA436}" dt="2020-04-27T16:43:23.981" v="86" actId="47"/>
        <pc:sldMkLst>
          <pc:docMk/>
          <pc:sldMk cId="2881039140" sldId="275"/>
        </pc:sldMkLst>
      </pc:sldChg>
      <pc:sldChg chg="addSp delSp modSp add">
        <pc:chgData name="Débora Miranda" userId="ccde4b3c46a735e6" providerId="LiveId" clId="{87BDA195-5036-4800-B0DE-EDF9B68AA436}" dt="2020-04-27T16:47:00.542" v="250"/>
        <pc:sldMkLst>
          <pc:docMk/>
          <pc:sldMk cId="263609959" sldId="276"/>
        </pc:sldMkLst>
        <pc:spChg chg="add mod">
          <ac:chgData name="Débora Miranda" userId="ccde4b3c46a735e6" providerId="LiveId" clId="{87BDA195-5036-4800-B0DE-EDF9B68AA436}" dt="2020-04-27T16:43:28.917" v="94" actId="20577"/>
          <ac:spMkLst>
            <pc:docMk/>
            <pc:sldMk cId="263609959" sldId="276"/>
            <ac:spMk id="10" creationId="{AA982123-ECB8-4F58-99B6-90BBB3AF1A0B}"/>
          </ac:spMkLst>
        </pc:spChg>
        <pc:spChg chg="add">
          <ac:chgData name="Débora Miranda" userId="ccde4b3c46a735e6" providerId="LiveId" clId="{87BDA195-5036-4800-B0DE-EDF9B68AA436}" dt="2020-04-27T16:47:00.542" v="250"/>
          <ac:spMkLst>
            <pc:docMk/>
            <pc:sldMk cId="263609959" sldId="276"/>
            <ac:spMk id="12" creationId="{11EBDD94-3EC8-4FAF-ADD6-E80213DC0E94}"/>
          </ac:spMkLst>
        </pc:spChg>
        <pc:spChg chg="del">
          <ac:chgData name="Débora Miranda" userId="ccde4b3c46a735e6" providerId="LiveId" clId="{87BDA195-5036-4800-B0DE-EDF9B68AA436}" dt="2020-04-27T16:43:26.691" v="87" actId="478"/>
          <ac:spMkLst>
            <pc:docMk/>
            <pc:sldMk cId="263609959" sldId="276"/>
            <ac:spMk id="17" creationId="{18A15CF1-B277-47DF-8A0C-69D3556A4A89}"/>
          </ac:spMkLst>
        </pc:spChg>
        <pc:spChg chg="del">
          <ac:chgData name="Débora Miranda" userId="ccde4b3c46a735e6" providerId="LiveId" clId="{87BDA195-5036-4800-B0DE-EDF9B68AA436}" dt="2020-04-27T16:47:00.135" v="249" actId="478"/>
          <ac:spMkLst>
            <pc:docMk/>
            <pc:sldMk cId="263609959" sldId="276"/>
            <ac:spMk id="18" creationId="{DCE5146D-FE68-4F71-A403-CD0DE0CAA8CC}"/>
          </ac:spMkLst>
        </pc:spChg>
        <pc:spChg chg="mod">
          <ac:chgData name="Débora Miranda" userId="ccde4b3c46a735e6" providerId="LiveId" clId="{87BDA195-5036-4800-B0DE-EDF9B68AA436}" dt="2020-04-27T16:44:23.940" v="118" actId="20577"/>
          <ac:spMkLst>
            <pc:docMk/>
            <pc:sldMk cId="263609959" sldId="276"/>
            <ac:spMk id="19" creationId="{9BBFCDD7-67A5-429E-942C-E367E98EB5E9}"/>
          </ac:spMkLst>
        </pc:spChg>
      </pc:sldChg>
      <pc:sldChg chg="modSp add ord">
        <pc:chgData name="Débora Miranda" userId="ccde4b3c46a735e6" providerId="LiveId" clId="{87BDA195-5036-4800-B0DE-EDF9B68AA436}" dt="2020-04-27T16:43:52.853" v="101" actId="20577"/>
        <pc:sldMkLst>
          <pc:docMk/>
          <pc:sldMk cId="125060603" sldId="277"/>
        </pc:sldMkLst>
        <pc:spChg chg="mod">
          <ac:chgData name="Débora Miranda" userId="ccde4b3c46a735e6" providerId="LiveId" clId="{87BDA195-5036-4800-B0DE-EDF9B68AA436}" dt="2020-04-27T16:43:52.853" v="101" actId="20577"/>
          <ac:spMkLst>
            <pc:docMk/>
            <pc:sldMk cId="125060603" sldId="277"/>
            <ac:spMk id="17" creationId="{18A15CF1-B277-47DF-8A0C-69D3556A4A89}"/>
          </ac:spMkLst>
        </pc:spChg>
      </pc:sldChg>
      <pc:sldChg chg="add del">
        <pc:chgData name="Débora Miranda" userId="ccde4b3c46a735e6" providerId="LiveId" clId="{87BDA195-5036-4800-B0DE-EDF9B68AA436}" dt="2020-04-27T16:44:35.985" v="119" actId="47"/>
        <pc:sldMkLst>
          <pc:docMk/>
          <pc:sldMk cId="320766752" sldId="278"/>
        </pc:sldMkLst>
      </pc:sldChg>
      <pc:sldChg chg="add del">
        <pc:chgData name="Débora Miranda" userId="ccde4b3c46a735e6" providerId="LiveId" clId="{87BDA195-5036-4800-B0DE-EDF9B68AA436}" dt="2020-04-27T16:44:39.865" v="123" actId="47"/>
        <pc:sldMkLst>
          <pc:docMk/>
          <pc:sldMk cId="1508057704" sldId="279"/>
        </pc:sldMkLst>
      </pc:sldChg>
      <pc:sldChg chg="add del">
        <pc:chgData name="Débora Miranda" userId="ccde4b3c46a735e6" providerId="LiveId" clId="{87BDA195-5036-4800-B0DE-EDF9B68AA436}" dt="2020-04-27T16:45:01.230" v="125" actId="2696"/>
        <pc:sldMkLst>
          <pc:docMk/>
          <pc:sldMk cId="376873432" sldId="280"/>
        </pc:sldMkLst>
      </pc:sldChg>
      <pc:sldChg chg="add">
        <pc:chgData name="Débora Miranda" userId="ccde4b3c46a735e6" providerId="LiveId" clId="{87BDA195-5036-4800-B0DE-EDF9B68AA436}" dt="2020-04-27T16:45:03.842" v="126"/>
        <pc:sldMkLst>
          <pc:docMk/>
          <pc:sldMk cId="1049145394" sldId="280"/>
        </pc:sldMkLst>
      </pc:sldChg>
      <pc:sldChg chg="add del">
        <pc:chgData name="Débora Miranda" userId="ccde4b3c46a735e6" providerId="LiveId" clId="{87BDA195-5036-4800-B0DE-EDF9B68AA436}" dt="2020-04-27T16:44:51.905" v="124" actId="47"/>
        <pc:sldMkLst>
          <pc:docMk/>
          <pc:sldMk cId="832495944" sldId="281"/>
        </pc:sldMkLst>
      </pc:sldChg>
      <pc:sldChg chg="add">
        <pc:chgData name="Débora Miranda" userId="ccde4b3c46a735e6" providerId="LiveId" clId="{87BDA195-5036-4800-B0DE-EDF9B68AA436}" dt="2020-04-27T16:45:03.842" v="126"/>
        <pc:sldMkLst>
          <pc:docMk/>
          <pc:sldMk cId="121278615" sldId="282"/>
        </pc:sldMkLst>
      </pc:sldChg>
      <pc:sldChg chg="add del">
        <pc:chgData name="Débora Miranda" userId="ccde4b3c46a735e6" providerId="LiveId" clId="{87BDA195-5036-4800-B0DE-EDF9B68AA436}" dt="2020-04-27T16:45:01.230" v="125" actId="2696"/>
        <pc:sldMkLst>
          <pc:docMk/>
          <pc:sldMk cId="1701270910" sldId="282"/>
        </pc:sldMkLst>
      </pc:sldChg>
    </pc:docChg>
  </pc:docChgLst>
  <pc:docChgLst>
    <pc:chgData name="Débora Miranda" userId="ccde4b3c46a735e6" providerId="LiveId" clId="{7C4F4EAC-2A8A-40E3-B656-BF06B8D06DD9}"/>
    <pc:docChg chg="custSel addSld delSld modSld">
      <pc:chgData name="Débora Miranda" userId="ccde4b3c46a735e6" providerId="LiveId" clId="{7C4F4EAC-2A8A-40E3-B656-BF06B8D06DD9}" dt="2021-05-01T16:18:12.094" v="48"/>
      <pc:docMkLst>
        <pc:docMk/>
      </pc:docMkLst>
      <pc:sldChg chg="add">
        <pc:chgData name="Débora Miranda" userId="ccde4b3c46a735e6" providerId="LiveId" clId="{7C4F4EAC-2A8A-40E3-B656-BF06B8D06DD9}" dt="2021-05-01T16:16:45.728" v="4"/>
        <pc:sldMkLst>
          <pc:docMk/>
          <pc:sldMk cId="276846766" sldId="264"/>
        </pc:sldMkLst>
      </pc:sldChg>
      <pc:sldChg chg="del">
        <pc:chgData name="Débora Miranda" userId="ccde4b3c46a735e6" providerId="LiveId" clId="{7C4F4EAC-2A8A-40E3-B656-BF06B8D06DD9}" dt="2021-05-01T16:16:41.859" v="3" actId="2696"/>
        <pc:sldMkLst>
          <pc:docMk/>
          <pc:sldMk cId="2697822959" sldId="264"/>
        </pc:sldMkLst>
      </pc:sldChg>
      <pc:sldChg chg="add">
        <pc:chgData name="Débora Miranda" userId="ccde4b3c46a735e6" providerId="LiveId" clId="{7C4F4EAC-2A8A-40E3-B656-BF06B8D06DD9}" dt="2021-05-01T16:18:12.094" v="48"/>
        <pc:sldMkLst>
          <pc:docMk/>
          <pc:sldMk cId="583052584" sldId="265"/>
        </pc:sldMkLst>
      </pc:sldChg>
      <pc:sldChg chg="modSp del mod">
        <pc:chgData name="Débora Miranda" userId="ccde4b3c46a735e6" providerId="LiveId" clId="{7C4F4EAC-2A8A-40E3-B656-BF06B8D06DD9}" dt="2021-05-01T16:17:46.300" v="47" actId="2696"/>
        <pc:sldMkLst>
          <pc:docMk/>
          <pc:sldMk cId="2461268787" sldId="265"/>
        </pc:sldMkLst>
        <pc:spChg chg="mod">
          <ac:chgData name="Débora Miranda" userId="ccde4b3c46a735e6" providerId="LiveId" clId="{7C4F4EAC-2A8A-40E3-B656-BF06B8D06DD9}" dt="2021-05-01T16:17:17.678" v="42" actId="20577"/>
          <ac:spMkLst>
            <pc:docMk/>
            <pc:sldMk cId="2461268787" sldId="265"/>
            <ac:spMk id="18" creationId="{DCE5146D-FE68-4F71-A403-CD0DE0CAA8CC}"/>
          </ac:spMkLst>
        </pc:spChg>
      </pc:sldChg>
      <pc:sldChg chg="add">
        <pc:chgData name="Débora Miranda" userId="ccde4b3c46a735e6" providerId="LiveId" clId="{7C4F4EAC-2A8A-40E3-B656-BF06B8D06DD9}" dt="2021-05-01T16:18:12.094" v="48"/>
        <pc:sldMkLst>
          <pc:docMk/>
          <pc:sldMk cId="1108536856" sldId="266"/>
        </pc:sldMkLst>
      </pc:sldChg>
      <pc:sldChg chg="modSp del mod">
        <pc:chgData name="Débora Miranda" userId="ccde4b3c46a735e6" providerId="LiveId" clId="{7C4F4EAC-2A8A-40E3-B656-BF06B8D06DD9}" dt="2021-05-01T16:17:46.300" v="47" actId="2696"/>
        <pc:sldMkLst>
          <pc:docMk/>
          <pc:sldMk cId="2892900684" sldId="266"/>
        </pc:sldMkLst>
        <pc:spChg chg="mod">
          <ac:chgData name="Débora Miranda" userId="ccde4b3c46a735e6" providerId="LiveId" clId="{7C4F4EAC-2A8A-40E3-B656-BF06B8D06DD9}" dt="2021-05-01T16:17:29.349" v="44"/>
          <ac:spMkLst>
            <pc:docMk/>
            <pc:sldMk cId="2892900684" sldId="266"/>
            <ac:spMk id="12" creationId="{654494D9-F80A-4B89-A6D1-719750CB8B93}"/>
          </ac:spMkLst>
        </pc:spChg>
      </pc:sldChg>
      <pc:sldChg chg="add">
        <pc:chgData name="Débora Miranda" userId="ccde4b3c46a735e6" providerId="LiveId" clId="{7C4F4EAC-2A8A-40E3-B656-BF06B8D06DD9}" dt="2021-05-01T16:18:12.094" v="48"/>
        <pc:sldMkLst>
          <pc:docMk/>
          <pc:sldMk cId="2518169661" sldId="268"/>
        </pc:sldMkLst>
      </pc:sldChg>
      <pc:sldChg chg="modSp del mod">
        <pc:chgData name="Débora Miranda" userId="ccde4b3c46a735e6" providerId="LiveId" clId="{7C4F4EAC-2A8A-40E3-B656-BF06B8D06DD9}" dt="2021-05-01T16:17:46.300" v="47" actId="2696"/>
        <pc:sldMkLst>
          <pc:docMk/>
          <pc:sldMk cId="2699682988" sldId="268"/>
        </pc:sldMkLst>
        <pc:spChg chg="mod">
          <ac:chgData name="Débora Miranda" userId="ccde4b3c46a735e6" providerId="LiveId" clId="{7C4F4EAC-2A8A-40E3-B656-BF06B8D06DD9}" dt="2021-05-01T16:17:33.970" v="45"/>
          <ac:spMkLst>
            <pc:docMk/>
            <pc:sldMk cId="2699682988" sldId="268"/>
            <ac:spMk id="12" creationId="{23B719D4-40B7-4A40-9421-AC59F77E3ECF}"/>
          </ac:spMkLst>
        </pc:spChg>
      </pc:sldChg>
      <pc:sldChg chg="del">
        <pc:chgData name="Débora Miranda" userId="ccde4b3c46a735e6" providerId="LiveId" clId="{7C4F4EAC-2A8A-40E3-B656-BF06B8D06DD9}" dt="2021-05-01T16:16:41.859" v="3" actId="2696"/>
        <pc:sldMkLst>
          <pc:docMk/>
          <pc:sldMk cId="148218475" sldId="269"/>
        </pc:sldMkLst>
      </pc:sldChg>
      <pc:sldChg chg="add del">
        <pc:chgData name="Débora Miranda" userId="ccde4b3c46a735e6" providerId="LiveId" clId="{7C4F4EAC-2A8A-40E3-B656-BF06B8D06DD9}" dt="2021-05-01T16:16:48.675" v="5" actId="47"/>
        <pc:sldMkLst>
          <pc:docMk/>
          <pc:sldMk cId="1170213465" sldId="269"/>
        </pc:sldMkLst>
      </pc:sldChg>
      <pc:sldChg chg="modSp del mod">
        <pc:chgData name="Débora Miranda" userId="ccde4b3c46a735e6" providerId="LiveId" clId="{7C4F4EAC-2A8A-40E3-B656-BF06B8D06DD9}" dt="2021-05-01T16:17:46.300" v="47" actId="2696"/>
        <pc:sldMkLst>
          <pc:docMk/>
          <pc:sldMk cId="263609959" sldId="276"/>
        </pc:sldMkLst>
        <pc:spChg chg="mod">
          <ac:chgData name="Débora Miranda" userId="ccde4b3c46a735e6" providerId="LiveId" clId="{7C4F4EAC-2A8A-40E3-B656-BF06B8D06DD9}" dt="2021-05-01T16:17:36.881" v="46"/>
          <ac:spMkLst>
            <pc:docMk/>
            <pc:sldMk cId="263609959" sldId="276"/>
            <ac:spMk id="12" creationId="{11EBDD94-3EC8-4FAF-ADD6-E80213DC0E94}"/>
          </ac:spMkLst>
        </pc:spChg>
      </pc:sldChg>
      <pc:sldChg chg="add">
        <pc:chgData name="Débora Miranda" userId="ccde4b3c46a735e6" providerId="LiveId" clId="{7C4F4EAC-2A8A-40E3-B656-BF06B8D06DD9}" dt="2021-05-01T16:18:12.094" v="48"/>
        <pc:sldMkLst>
          <pc:docMk/>
          <pc:sldMk cId="1300759514" sldId="276"/>
        </pc:sldMkLst>
      </pc:sldChg>
      <pc:sldChg chg="del">
        <pc:chgData name="Débora Miranda" userId="ccde4b3c46a735e6" providerId="LiveId" clId="{7C4F4EAC-2A8A-40E3-B656-BF06B8D06DD9}" dt="2021-05-01T16:16:41.859" v="3" actId="2696"/>
        <pc:sldMkLst>
          <pc:docMk/>
          <pc:sldMk cId="125060603" sldId="277"/>
        </pc:sldMkLst>
      </pc:sldChg>
      <pc:sldChg chg="add">
        <pc:chgData name="Débora Miranda" userId="ccde4b3c46a735e6" providerId="LiveId" clId="{7C4F4EAC-2A8A-40E3-B656-BF06B8D06DD9}" dt="2021-05-01T16:16:45.728" v="4"/>
        <pc:sldMkLst>
          <pc:docMk/>
          <pc:sldMk cId="634669623" sldId="277"/>
        </pc:sldMkLst>
      </pc:sldChg>
      <pc:sldChg chg="modSp mod">
        <pc:chgData name="Débora Miranda" userId="ccde4b3c46a735e6" providerId="LiveId" clId="{7C4F4EAC-2A8A-40E3-B656-BF06B8D06DD9}" dt="2021-05-01T16:16:30.857" v="2" actId="20577"/>
        <pc:sldMkLst>
          <pc:docMk/>
          <pc:sldMk cId="121278615" sldId="282"/>
        </pc:sldMkLst>
        <pc:spChg chg="mod">
          <ac:chgData name="Débora Miranda" userId="ccde4b3c46a735e6" providerId="LiveId" clId="{7C4F4EAC-2A8A-40E3-B656-BF06B8D06DD9}" dt="2021-05-01T16:16:30.857" v="2" actId="20577"/>
          <ac:spMkLst>
            <pc:docMk/>
            <pc:sldMk cId="121278615" sldId="282"/>
            <ac:spMk id="18" creationId="{DCE5146D-FE68-4F71-A403-CD0DE0CAA8CC}"/>
          </ac:spMkLst>
        </pc:spChg>
      </pc:sldChg>
      <pc:sldChg chg="add">
        <pc:chgData name="Débora Miranda" userId="ccde4b3c46a735e6" providerId="LiveId" clId="{7C4F4EAC-2A8A-40E3-B656-BF06B8D06DD9}" dt="2021-05-01T16:16:24.749" v="1"/>
        <pc:sldMkLst>
          <pc:docMk/>
          <pc:sldMk cId="3050901120" sldId="283"/>
        </pc:sldMkLst>
      </pc:sldChg>
      <pc:sldChg chg="del">
        <pc:chgData name="Débora Miranda" userId="ccde4b3c46a735e6" providerId="LiveId" clId="{7C4F4EAC-2A8A-40E3-B656-BF06B8D06DD9}" dt="2021-05-01T16:16:20.921" v="0" actId="2696"/>
        <pc:sldMkLst>
          <pc:docMk/>
          <pc:sldMk cId="4203419206" sldId="283"/>
        </pc:sldMkLst>
      </pc:sldChg>
      <pc:sldChg chg="del">
        <pc:chgData name="Débora Miranda" userId="ccde4b3c46a735e6" providerId="LiveId" clId="{7C4F4EAC-2A8A-40E3-B656-BF06B8D06DD9}" dt="2021-05-01T16:17:04.008" v="6" actId="47"/>
        <pc:sldMkLst>
          <pc:docMk/>
          <pc:sldMk cId="3464414842" sldId="286"/>
        </pc:sldMkLst>
      </pc:sldChg>
      <pc:sldChg chg="del">
        <pc:chgData name="Débora Miranda" userId="ccde4b3c46a735e6" providerId="LiveId" clId="{7C4F4EAC-2A8A-40E3-B656-BF06B8D06DD9}" dt="2021-05-01T16:17:05.041" v="7" actId="47"/>
        <pc:sldMkLst>
          <pc:docMk/>
          <pc:sldMk cId="2553398890" sldId="288"/>
        </pc:sldMkLst>
      </pc:sldChg>
      <pc:sldChg chg="del">
        <pc:chgData name="Débora Miranda" userId="ccde4b3c46a735e6" providerId="LiveId" clId="{7C4F4EAC-2A8A-40E3-B656-BF06B8D06DD9}" dt="2021-05-01T16:17:05.724" v="8" actId="47"/>
        <pc:sldMkLst>
          <pc:docMk/>
          <pc:sldMk cId="1835873900" sldId="289"/>
        </pc:sldMkLst>
      </pc:sldChg>
      <pc:sldChg chg="modSp del mod">
        <pc:chgData name="Débora Miranda" userId="ccde4b3c46a735e6" providerId="LiveId" clId="{7C4F4EAC-2A8A-40E3-B656-BF06B8D06DD9}" dt="2021-05-01T16:17:46.300" v="47" actId="2696"/>
        <pc:sldMkLst>
          <pc:docMk/>
          <pc:sldMk cId="3449587749" sldId="290"/>
        </pc:sldMkLst>
        <pc:spChg chg="mod">
          <ac:chgData name="Débora Miranda" userId="ccde4b3c46a735e6" providerId="LiveId" clId="{7C4F4EAC-2A8A-40E3-B656-BF06B8D06DD9}" dt="2021-05-01T16:17:26.049" v="43"/>
          <ac:spMkLst>
            <pc:docMk/>
            <pc:sldMk cId="3449587749" sldId="290"/>
            <ac:spMk id="18" creationId="{DCE5146D-FE68-4F71-A403-CD0DE0CAA8CC}"/>
          </ac:spMkLst>
        </pc:spChg>
      </pc:sldChg>
      <pc:sldChg chg="add">
        <pc:chgData name="Débora Miranda" userId="ccde4b3c46a735e6" providerId="LiveId" clId="{7C4F4EAC-2A8A-40E3-B656-BF06B8D06DD9}" dt="2021-05-01T16:18:12.094" v="48"/>
        <pc:sldMkLst>
          <pc:docMk/>
          <pc:sldMk cId="3551727790" sldId="290"/>
        </pc:sldMkLst>
      </pc:sldChg>
    </pc:docChg>
  </pc:docChgLst>
  <pc:docChgLst>
    <pc:chgData name="Débora Miranda" userId="ccde4b3c46a735e6" providerId="LiveId" clId="{2F6A67C0-D9CD-46DD-A218-8DC5A3FEED85}"/>
    <pc:docChg chg="undo custSel addSld delSld modSld sldOrd">
      <pc:chgData name="Débora Miranda" userId="ccde4b3c46a735e6" providerId="LiveId" clId="{2F6A67C0-D9CD-46DD-A218-8DC5A3FEED85}" dt="2021-05-01T12:30:26.723" v="985" actId="113"/>
      <pc:docMkLst>
        <pc:docMk/>
      </pc:docMkLst>
      <pc:sldChg chg="modSp mod">
        <pc:chgData name="Débora Miranda" userId="ccde4b3c46a735e6" providerId="LiveId" clId="{2F6A67C0-D9CD-46DD-A218-8DC5A3FEED85}" dt="2021-05-01T12:03:46.124" v="4" actId="20577"/>
        <pc:sldMkLst>
          <pc:docMk/>
          <pc:sldMk cId="2697822959" sldId="264"/>
        </pc:sldMkLst>
        <pc:spChg chg="mod">
          <ac:chgData name="Débora Miranda" userId="ccde4b3c46a735e6" providerId="LiveId" clId="{2F6A67C0-D9CD-46DD-A218-8DC5A3FEED85}" dt="2021-05-01T12:03:46.124" v="4" actId="20577"/>
          <ac:spMkLst>
            <pc:docMk/>
            <pc:sldMk cId="2697822959" sldId="264"/>
            <ac:spMk id="19" creationId="{9BBFCDD7-67A5-429E-942C-E367E98EB5E9}"/>
          </ac:spMkLst>
        </pc:spChg>
      </pc:sldChg>
      <pc:sldChg chg="addSp delSp modSp mod">
        <pc:chgData name="Débora Miranda" userId="ccde4b3c46a735e6" providerId="LiveId" clId="{2F6A67C0-D9CD-46DD-A218-8DC5A3FEED85}" dt="2021-05-01T12:11:23.467" v="342" actId="14826"/>
        <pc:sldMkLst>
          <pc:docMk/>
          <pc:sldMk cId="2461268787" sldId="265"/>
        </pc:sldMkLst>
        <pc:spChg chg="mod">
          <ac:chgData name="Débora Miranda" userId="ccde4b3c46a735e6" providerId="LiveId" clId="{2F6A67C0-D9CD-46DD-A218-8DC5A3FEED85}" dt="2021-05-01T12:10:16.383" v="322" actId="255"/>
          <ac:spMkLst>
            <pc:docMk/>
            <pc:sldMk cId="2461268787" sldId="265"/>
            <ac:spMk id="17" creationId="{18A15CF1-B277-47DF-8A0C-69D3556A4A89}"/>
          </ac:spMkLst>
        </pc:spChg>
        <pc:picChg chg="add del mod">
          <ac:chgData name="Débora Miranda" userId="ccde4b3c46a735e6" providerId="LiveId" clId="{2F6A67C0-D9CD-46DD-A218-8DC5A3FEED85}" dt="2021-05-01T12:11:01.434" v="340"/>
          <ac:picMkLst>
            <pc:docMk/>
            <pc:sldMk cId="2461268787" sldId="265"/>
            <ac:picMk id="3" creationId="{E7630CF2-2522-4EDF-8C61-58647FCBCC80}"/>
          </ac:picMkLst>
        </pc:picChg>
        <pc:picChg chg="add del mod">
          <ac:chgData name="Débora Miranda" userId="ccde4b3c46a735e6" providerId="LiveId" clId="{2F6A67C0-D9CD-46DD-A218-8DC5A3FEED85}" dt="2021-05-01T12:11:23.467" v="342" actId="14826"/>
          <ac:picMkLst>
            <pc:docMk/>
            <pc:sldMk cId="2461268787" sldId="265"/>
            <ac:picMk id="11" creationId="{21EF9967-842B-4F28-A5D4-DA67E5C42B07}"/>
          </ac:picMkLst>
        </pc:picChg>
      </pc:sldChg>
      <pc:sldChg chg="modSp mod">
        <pc:chgData name="Débora Miranda" userId="ccde4b3c46a735e6" providerId="LiveId" clId="{2F6A67C0-D9CD-46DD-A218-8DC5A3FEED85}" dt="2021-05-01T12:11:41.233" v="344" actId="14826"/>
        <pc:sldMkLst>
          <pc:docMk/>
          <pc:sldMk cId="2892900684" sldId="266"/>
        </pc:sldMkLst>
        <pc:spChg chg="mod">
          <ac:chgData name="Débora Miranda" userId="ccde4b3c46a735e6" providerId="LiveId" clId="{2F6A67C0-D9CD-46DD-A218-8DC5A3FEED85}" dt="2021-05-01T12:10:25.484" v="324" actId="255"/>
          <ac:spMkLst>
            <pc:docMk/>
            <pc:sldMk cId="2892900684" sldId="266"/>
            <ac:spMk id="11" creationId="{7780EA4E-A8EC-471D-AD35-B0C7983E74DF}"/>
          </ac:spMkLst>
        </pc:spChg>
        <pc:picChg chg="mod">
          <ac:chgData name="Débora Miranda" userId="ccde4b3c46a735e6" providerId="LiveId" clId="{2F6A67C0-D9CD-46DD-A218-8DC5A3FEED85}" dt="2021-05-01T12:11:41.233" v="344" actId="14826"/>
          <ac:picMkLst>
            <pc:docMk/>
            <pc:sldMk cId="2892900684" sldId="266"/>
            <ac:picMk id="10" creationId="{3C0D792B-EC8A-4A27-95C8-3054B7A69985}"/>
          </ac:picMkLst>
        </pc:picChg>
      </pc:sldChg>
      <pc:sldChg chg="addSp delSp modSp mod">
        <pc:chgData name="Débora Miranda" userId="ccde4b3c46a735e6" providerId="LiveId" clId="{2F6A67C0-D9CD-46DD-A218-8DC5A3FEED85}" dt="2021-05-01T12:18:29.874" v="763" actId="255"/>
        <pc:sldMkLst>
          <pc:docMk/>
          <pc:sldMk cId="428597638" sldId="267"/>
        </pc:sldMkLst>
        <pc:spChg chg="mod">
          <ac:chgData name="Débora Miranda" userId="ccde4b3c46a735e6" providerId="LiveId" clId="{2F6A67C0-D9CD-46DD-A218-8DC5A3FEED85}" dt="2021-05-01T12:12:34.335" v="386" actId="20577"/>
          <ac:spMkLst>
            <pc:docMk/>
            <pc:sldMk cId="428597638" sldId="267"/>
            <ac:spMk id="10" creationId="{1DB6B95F-DC7B-413D-9EAB-AEE7296EC331}"/>
          </ac:spMkLst>
        </pc:spChg>
        <pc:spChg chg="mod">
          <ac:chgData name="Débora Miranda" userId="ccde4b3c46a735e6" providerId="LiveId" clId="{2F6A67C0-D9CD-46DD-A218-8DC5A3FEED85}" dt="2021-05-01T12:18:29.874" v="763" actId="255"/>
          <ac:spMkLst>
            <pc:docMk/>
            <pc:sldMk cId="428597638" sldId="267"/>
            <ac:spMk id="12" creationId="{D5848D69-0432-47BE-A5A9-02521E8FE06E}"/>
          </ac:spMkLst>
        </pc:spChg>
        <pc:spChg chg="mod">
          <ac:chgData name="Débora Miranda" userId="ccde4b3c46a735e6" providerId="LiveId" clId="{2F6A67C0-D9CD-46DD-A218-8DC5A3FEED85}" dt="2021-05-01T12:13:44.492" v="503" actId="14100"/>
          <ac:spMkLst>
            <pc:docMk/>
            <pc:sldMk cId="428597638" sldId="267"/>
            <ac:spMk id="19" creationId="{9BBFCDD7-67A5-429E-942C-E367E98EB5E9}"/>
          </ac:spMkLst>
        </pc:spChg>
        <pc:picChg chg="del">
          <ac:chgData name="Débora Miranda" userId="ccde4b3c46a735e6" providerId="LiveId" clId="{2F6A67C0-D9CD-46DD-A218-8DC5A3FEED85}" dt="2021-05-01T12:12:46.880" v="389" actId="478"/>
          <ac:picMkLst>
            <pc:docMk/>
            <pc:sldMk cId="428597638" sldId="267"/>
            <ac:picMk id="11" creationId="{C42330D9-9B29-4B80-95F2-12462F0DEE93}"/>
          </ac:picMkLst>
        </pc:picChg>
        <pc:picChg chg="add del mod">
          <ac:chgData name="Débora Miranda" userId="ccde4b3c46a735e6" providerId="LiveId" clId="{2F6A67C0-D9CD-46DD-A218-8DC5A3FEED85}" dt="2021-05-01T12:12:45.816" v="388"/>
          <ac:picMkLst>
            <pc:docMk/>
            <pc:sldMk cId="428597638" sldId="267"/>
            <ac:picMk id="14" creationId="{51FEE4BB-9FA2-4357-9953-E80982C269F6}"/>
          </ac:picMkLst>
        </pc:picChg>
        <pc:picChg chg="add mod">
          <ac:chgData name="Débora Miranda" userId="ccde4b3c46a735e6" providerId="LiveId" clId="{2F6A67C0-D9CD-46DD-A218-8DC5A3FEED85}" dt="2021-05-01T12:12:47.481" v="390"/>
          <ac:picMkLst>
            <pc:docMk/>
            <pc:sldMk cId="428597638" sldId="267"/>
            <ac:picMk id="16" creationId="{161C436E-CBD8-4FED-B089-0A6578155C95}"/>
          </ac:picMkLst>
        </pc:picChg>
      </pc:sldChg>
      <pc:sldChg chg="modSp mod ord">
        <pc:chgData name="Débora Miranda" userId="ccde4b3c46a735e6" providerId="LiveId" clId="{2F6A67C0-D9CD-46DD-A218-8DC5A3FEED85}" dt="2021-05-01T12:11:49.909" v="345" actId="14826"/>
        <pc:sldMkLst>
          <pc:docMk/>
          <pc:sldMk cId="2699682988" sldId="268"/>
        </pc:sldMkLst>
        <pc:spChg chg="mod">
          <ac:chgData name="Débora Miranda" userId="ccde4b3c46a735e6" providerId="LiveId" clId="{2F6A67C0-D9CD-46DD-A218-8DC5A3FEED85}" dt="2021-05-01T12:10:33.062" v="327" actId="255"/>
          <ac:spMkLst>
            <pc:docMk/>
            <pc:sldMk cId="2699682988" sldId="268"/>
            <ac:spMk id="11" creationId="{BF48C824-5D34-431F-BEB5-7DF95933BEC7}"/>
          </ac:spMkLst>
        </pc:spChg>
        <pc:picChg chg="mod">
          <ac:chgData name="Débora Miranda" userId="ccde4b3c46a735e6" providerId="LiveId" clId="{2F6A67C0-D9CD-46DD-A218-8DC5A3FEED85}" dt="2021-05-01T12:11:49.909" v="345" actId="14826"/>
          <ac:picMkLst>
            <pc:docMk/>
            <pc:sldMk cId="2699682988" sldId="268"/>
            <ac:picMk id="10" creationId="{A34BF1DB-CB0D-42C1-A519-9E3126CF4013}"/>
          </ac:picMkLst>
        </pc:picChg>
      </pc:sldChg>
      <pc:sldChg chg="modSp mod">
        <pc:chgData name="Débora Miranda" userId="ccde4b3c46a735e6" providerId="LiveId" clId="{2F6A67C0-D9CD-46DD-A218-8DC5A3FEED85}" dt="2021-05-01T12:04:00.593" v="11" actId="20577"/>
        <pc:sldMkLst>
          <pc:docMk/>
          <pc:sldMk cId="148218475" sldId="269"/>
        </pc:sldMkLst>
        <pc:spChg chg="mod">
          <ac:chgData name="Débora Miranda" userId="ccde4b3c46a735e6" providerId="LiveId" clId="{2F6A67C0-D9CD-46DD-A218-8DC5A3FEED85}" dt="2021-05-01T12:04:00.593" v="11" actId="20577"/>
          <ac:spMkLst>
            <pc:docMk/>
            <pc:sldMk cId="148218475" sldId="269"/>
            <ac:spMk id="17" creationId="{18A15CF1-B277-47DF-8A0C-69D3556A4A89}"/>
          </ac:spMkLst>
        </pc:spChg>
      </pc:sldChg>
      <pc:sldChg chg="modSp mod ord">
        <pc:chgData name="Débora Miranda" userId="ccde4b3c46a735e6" providerId="LiveId" clId="{2F6A67C0-D9CD-46DD-A218-8DC5A3FEED85}" dt="2021-05-01T12:11:57.153" v="346" actId="14826"/>
        <pc:sldMkLst>
          <pc:docMk/>
          <pc:sldMk cId="263609959" sldId="276"/>
        </pc:sldMkLst>
        <pc:spChg chg="mod">
          <ac:chgData name="Débora Miranda" userId="ccde4b3c46a735e6" providerId="LiveId" clId="{2F6A67C0-D9CD-46DD-A218-8DC5A3FEED85}" dt="2021-05-01T12:10:42.921" v="330" actId="255"/>
          <ac:spMkLst>
            <pc:docMk/>
            <pc:sldMk cId="263609959" sldId="276"/>
            <ac:spMk id="10" creationId="{AA982123-ECB8-4F58-99B6-90BBB3AF1A0B}"/>
          </ac:spMkLst>
        </pc:spChg>
        <pc:picChg chg="mod">
          <ac:chgData name="Débora Miranda" userId="ccde4b3c46a735e6" providerId="LiveId" clId="{2F6A67C0-D9CD-46DD-A218-8DC5A3FEED85}" dt="2021-05-01T12:11:57.153" v="346" actId="14826"/>
          <ac:picMkLst>
            <pc:docMk/>
            <pc:sldMk cId="263609959" sldId="276"/>
            <ac:picMk id="11" creationId="{76FF3A82-D4CB-492A-BE5F-B2F0717F8CC7}"/>
          </ac:picMkLst>
        </pc:picChg>
      </pc:sldChg>
      <pc:sldChg chg="modSp mod">
        <pc:chgData name="Débora Miranda" userId="ccde4b3c46a735e6" providerId="LiveId" clId="{2F6A67C0-D9CD-46DD-A218-8DC5A3FEED85}" dt="2021-05-01T12:03:55.070" v="9" actId="20577"/>
        <pc:sldMkLst>
          <pc:docMk/>
          <pc:sldMk cId="125060603" sldId="277"/>
        </pc:sldMkLst>
        <pc:spChg chg="mod">
          <ac:chgData name="Débora Miranda" userId="ccde4b3c46a735e6" providerId="LiveId" clId="{2F6A67C0-D9CD-46DD-A218-8DC5A3FEED85}" dt="2021-05-01T12:03:55.070" v="9" actId="20577"/>
          <ac:spMkLst>
            <pc:docMk/>
            <pc:sldMk cId="125060603" sldId="277"/>
            <ac:spMk id="19" creationId="{9BBFCDD7-67A5-429E-942C-E367E98EB5E9}"/>
          </ac:spMkLst>
        </pc:spChg>
      </pc:sldChg>
      <pc:sldChg chg="addSp delSp modSp mod">
        <pc:chgData name="Débora Miranda" userId="ccde4b3c46a735e6" providerId="LiveId" clId="{2F6A67C0-D9CD-46DD-A218-8DC5A3FEED85}" dt="2021-05-01T12:08:49.374" v="281" actId="1036"/>
        <pc:sldMkLst>
          <pc:docMk/>
          <pc:sldMk cId="1049145394" sldId="280"/>
        </pc:sldMkLst>
        <pc:spChg chg="mod">
          <ac:chgData name="Débora Miranda" userId="ccde4b3c46a735e6" providerId="LiveId" clId="{2F6A67C0-D9CD-46DD-A218-8DC5A3FEED85}" dt="2021-05-01T12:08:49.374" v="281" actId="1036"/>
          <ac:spMkLst>
            <pc:docMk/>
            <pc:sldMk cId="1049145394" sldId="280"/>
            <ac:spMk id="16" creationId="{789E0DB2-9225-4954-9F28-DFD56B644956}"/>
          </ac:spMkLst>
        </pc:spChg>
        <pc:spChg chg="mod">
          <ac:chgData name="Débora Miranda" userId="ccde4b3c46a735e6" providerId="LiveId" clId="{2F6A67C0-D9CD-46DD-A218-8DC5A3FEED85}" dt="2021-05-01T12:04:32.707" v="49" actId="207"/>
          <ac:spMkLst>
            <pc:docMk/>
            <pc:sldMk cId="1049145394" sldId="280"/>
            <ac:spMk id="17" creationId="{18A15CF1-B277-47DF-8A0C-69D3556A4A89}"/>
          </ac:spMkLst>
        </pc:spChg>
        <pc:spChg chg="mod">
          <ac:chgData name="Débora Miranda" userId="ccde4b3c46a735e6" providerId="LiveId" clId="{2F6A67C0-D9CD-46DD-A218-8DC5A3FEED85}" dt="2021-05-01T12:08:49.374" v="281" actId="1036"/>
          <ac:spMkLst>
            <pc:docMk/>
            <pc:sldMk cId="1049145394" sldId="280"/>
            <ac:spMk id="18" creationId="{DCE5146D-FE68-4F71-A403-CD0DE0CAA8CC}"/>
          </ac:spMkLst>
        </pc:spChg>
        <pc:spChg chg="mod">
          <ac:chgData name="Débora Miranda" userId="ccde4b3c46a735e6" providerId="LiveId" clId="{2F6A67C0-D9CD-46DD-A218-8DC5A3FEED85}" dt="2021-05-01T12:08:49.374" v="281" actId="1036"/>
          <ac:spMkLst>
            <pc:docMk/>
            <pc:sldMk cId="1049145394" sldId="280"/>
            <ac:spMk id="20" creationId="{48EB9899-0256-4888-AD90-7111C2E4F48E}"/>
          </ac:spMkLst>
        </pc:spChg>
        <pc:spChg chg="mod">
          <ac:chgData name="Débora Miranda" userId="ccde4b3c46a735e6" providerId="LiveId" clId="{2F6A67C0-D9CD-46DD-A218-8DC5A3FEED85}" dt="2021-05-01T12:08:49.374" v="281" actId="1036"/>
          <ac:spMkLst>
            <pc:docMk/>
            <pc:sldMk cId="1049145394" sldId="280"/>
            <ac:spMk id="21" creationId="{6D39B847-BF74-4D45-833A-C86F476B94BC}"/>
          </ac:spMkLst>
        </pc:spChg>
        <pc:spChg chg="mod">
          <ac:chgData name="Débora Miranda" userId="ccde4b3c46a735e6" providerId="LiveId" clId="{2F6A67C0-D9CD-46DD-A218-8DC5A3FEED85}" dt="2021-05-01T12:08:49.374" v="281" actId="1036"/>
          <ac:spMkLst>
            <pc:docMk/>
            <pc:sldMk cId="1049145394" sldId="280"/>
            <ac:spMk id="22" creationId="{6AE6FA52-A576-4028-A59C-2128D4F3F4C9}"/>
          </ac:spMkLst>
        </pc:spChg>
        <pc:spChg chg="mod">
          <ac:chgData name="Débora Miranda" userId="ccde4b3c46a735e6" providerId="LiveId" clId="{2F6A67C0-D9CD-46DD-A218-8DC5A3FEED85}" dt="2021-05-01T12:08:49.374" v="281" actId="1036"/>
          <ac:spMkLst>
            <pc:docMk/>
            <pc:sldMk cId="1049145394" sldId="280"/>
            <ac:spMk id="23" creationId="{3AEF15B6-DD19-4818-8670-ED6A37183D17}"/>
          </ac:spMkLst>
        </pc:spChg>
        <pc:spChg chg="mod">
          <ac:chgData name="Débora Miranda" userId="ccde4b3c46a735e6" providerId="LiveId" clId="{2F6A67C0-D9CD-46DD-A218-8DC5A3FEED85}" dt="2021-05-01T12:08:49.374" v="281" actId="1036"/>
          <ac:spMkLst>
            <pc:docMk/>
            <pc:sldMk cId="1049145394" sldId="280"/>
            <ac:spMk id="24" creationId="{26D5E0E0-ABD9-4C91-8269-A9EBA900BDB4}"/>
          </ac:spMkLst>
        </pc:spChg>
        <pc:spChg chg="mod">
          <ac:chgData name="Débora Miranda" userId="ccde4b3c46a735e6" providerId="LiveId" clId="{2F6A67C0-D9CD-46DD-A218-8DC5A3FEED85}" dt="2021-05-01T12:08:49.374" v="281" actId="1036"/>
          <ac:spMkLst>
            <pc:docMk/>
            <pc:sldMk cId="1049145394" sldId="280"/>
            <ac:spMk id="25" creationId="{484084BB-5417-435B-8721-C882BA288262}"/>
          </ac:spMkLst>
        </pc:spChg>
        <pc:spChg chg="mod">
          <ac:chgData name="Débora Miranda" userId="ccde4b3c46a735e6" providerId="LiveId" clId="{2F6A67C0-D9CD-46DD-A218-8DC5A3FEED85}" dt="2021-05-01T12:08:49.374" v="281" actId="1036"/>
          <ac:spMkLst>
            <pc:docMk/>
            <pc:sldMk cId="1049145394" sldId="280"/>
            <ac:spMk id="26" creationId="{72B851B8-BED4-4B6E-BF5D-0DC03638BA3A}"/>
          </ac:spMkLst>
        </pc:spChg>
        <pc:spChg chg="mod">
          <ac:chgData name="Débora Miranda" userId="ccde4b3c46a735e6" providerId="LiveId" clId="{2F6A67C0-D9CD-46DD-A218-8DC5A3FEED85}" dt="2021-05-01T12:08:49.374" v="281" actId="1036"/>
          <ac:spMkLst>
            <pc:docMk/>
            <pc:sldMk cId="1049145394" sldId="280"/>
            <ac:spMk id="27" creationId="{3ACA0D84-7982-49D7-A8B4-8742AAF0BEB1}"/>
          </ac:spMkLst>
        </pc:spChg>
        <pc:picChg chg="add mod">
          <ac:chgData name="Débora Miranda" userId="ccde4b3c46a735e6" providerId="LiveId" clId="{2F6A67C0-D9CD-46DD-A218-8DC5A3FEED85}" dt="2021-05-01T12:08:49.374" v="281" actId="1036"/>
          <ac:picMkLst>
            <pc:docMk/>
            <pc:sldMk cId="1049145394" sldId="280"/>
            <ac:picMk id="3" creationId="{C2AAF7B5-5921-43D0-A38F-83784FFFE441}"/>
          </ac:picMkLst>
        </pc:picChg>
        <pc:picChg chg="add mod">
          <ac:chgData name="Débora Miranda" userId="ccde4b3c46a735e6" providerId="LiveId" clId="{2F6A67C0-D9CD-46DD-A218-8DC5A3FEED85}" dt="2021-05-01T12:08:49.374" v="281" actId="1036"/>
          <ac:picMkLst>
            <pc:docMk/>
            <pc:sldMk cId="1049145394" sldId="280"/>
            <ac:picMk id="5" creationId="{7D8174C8-1F0B-4863-A250-C45BDB236DE6}"/>
          </ac:picMkLst>
        </pc:picChg>
        <pc:picChg chg="add mod">
          <ac:chgData name="Débora Miranda" userId="ccde4b3c46a735e6" providerId="LiveId" clId="{2F6A67C0-D9CD-46DD-A218-8DC5A3FEED85}" dt="2021-05-01T12:08:49.374" v="281" actId="1036"/>
          <ac:picMkLst>
            <pc:docMk/>
            <pc:sldMk cId="1049145394" sldId="280"/>
            <ac:picMk id="7" creationId="{24DD3AF7-1281-4C1B-9622-EAFACB430EB5}"/>
          </ac:picMkLst>
        </pc:picChg>
        <pc:picChg chg="del">
          <ac:chgData name="Débora Miranda" userId="ccde4b3c46a735e6" providerId="LiveId" clId="{2F6A67C0-D9CD-46DD-A218-8DC5A3FEED85}" dt="2021-05-01T12:05:24.100" v="50" actId="478"/>
          <ac:picMkLst>
            <pc:docMk/>
            <pc:sldMk cId="1049145394" sldId="280"/>
            <ac:picMk id="8" creationId="{F9A19F2C-E11B-4AFA-B97D-974D1893D19E}"/>
          </ac:picMkLst>
        </pc:picChg>
        <pc:picChg chg="del">
          <ac:chgData name="Débora Miranda" userId="ccde4b3c46a735e6" providerId="LiveId" clId="{2F6A67C0-D9CD-46DD-A218-8DC5A3FEED85}" dt="2021-05-01T12:06:40.089" v="205" actId="478"/>
          <ac:picMkLst>
            <pc:docMk/>
            <pc:sldMk cId="1049145394" sldId="280"/>
            <ac:picMk id="10" creationId="{E88DBAB3-A995-412D-B9E9-7BCD3C6FBA39}"/>
          </ac:picMkLst>
        </pc:picChg>
        <pc:picChg chg="del">
          <ac:chgData name="Débora Miranda" userId="ccde4b3c46a735e6" providerId="LiveId" clId="{2F6A67C0-D9CD-46DD-A218-8DC5A3FEED85}" dt="2021-05-01T12:06:41.578" v="206" actId="478"/>
          <ac:picMkLst>
            <pc:docMk/>
            <pc:sldMk cId="1049145394" sldId="280"/>
            <ac:picMk id="11" creationId="{8D4E2F0F-63EE-42B4-AA75-804205C6095E}"/>
          </ac:picMkLst>
        </pc:picChg>
        <pc:picChg chg="del">
          <ac:chgData name="Débora Miranda" userId="ccde4b3c46a735e6" providerId="LiveId" clId="{2F6A67C0-D9CD-46DD-A218-8DC5A3FEED85}" dt="2021-05-01T12:06:43.009" v="207" actId="478"/>
          <ac:picMkLst>
            <pc:docMk/>
            <pc:sldMk cId="1049145394" sldId="280"/>
            <ac:picMk id="12" creationId="{448272EA-BA16-42A4-9CD3-DA1D865211E5}"/>
          </ac:picMkLst>
        </pc:picChg>
        <pc:picChg chg="mod">
          <ac:chgData name="Débora Miranda" userId="ccde4b3c46a735e6" providerId="LiveId" clId="{2F6A67C0-D9CD-46DD-A218-8DC5A3FEED85}" dt="2021-05-01T12:06:57.824" v="215" actId="1076"/>
          <ac:picMkLst>
            <pc:docMk/>
            <pc:sldMk cId="1049145394" sldId="280"/>
            <ac:picMk id="13" creationId="{D678C796-5E47-41BE-8E6D-3940544CF017}"/>
          </ac:picMkLst>
        </pc:picChg>
        <pc:picChg chg="del">
          <ac:chgData name="Débora Miranda" userId="ccde4b3c46a735e6" providerId="LiveId" clId="{2F6A67C0-D9CD-46DD-A218-8DC5A3FEED85}" dt="2021-05-01T12:06:44.292" v="208" actId="478"/>
          <ac:picMkLst>
            <pc:docMk/>
            <pc:sldMk cId="1049145394" sldId="280"/>
            <ac:picMk id="14" creationId="{B858F37B-55C0-441B-9ACA-97386AC4B071}"/>
          </ac:picMkLst>
        </pc:picChg>
        <pc:picChg chg="add mod">
          <ac:chgData name="Débora Miranda" userId="ccde4b3c46a735e6" providerId="LiveId" clId="{2F6A67C0-D9CD-46DD-A218-8DC5A3FEED85}" dt="2021-05-01T12:08:49.374" v="281" actId="1036"/>
          <ac:picMkLst>
            <pc:docMk/>
            <pc:sldMk cId="1049145394" sldId="280"/>
            <ac:picMk id="29" creationId="{0F8BB1FE-6F1D-406F-8F02-85DF2060EC93}"/>
          </ac:picMkLst>
        </pc:picChg>
        <pc:picChg chg="add mod">
          <ac:chgData name="Débora Miranda" userId="ccde4b3c46a735e6" providerId="LiveId" clId="{2F6A67C0-D9CD-46DD-A218-8DC5A3FEED85}" dt="2021-05-01T12:08:49.374" v="281" actId="1036"/>
          <ac:picMkLst>
            <pc:docMk/>
            <pc:sldMk cId="1049145394" sldId="280"/>
            <ac:picMk id="31" creationId="{8637AE15-1F30-4023-A01A-385B5255ECEC}"/>
          </ac:picMkLst>
        </pc:picChg>
      </pc:sldChg>
      <pc:sldChg chg="modSp mod">
        <pc:chgData name="Débora Miranda" userId="ccde4b3c46a735e6" providerId="LiveId" clId="{2F6A67C0-D9CD-46DD-A218-8DC5A3FEED85}" dt="2021-05-01T12:17:04.067" v="758" actId="20577"/>
        <pc:sldMkLst>
          <pc:docMk/>
          <pc:sldMk cId="4203419206" sldId="283"/>
        </pc:sldMkLst>
        <pc:spChg chg="mod">
          <ac:chgData name="Débora Miranda" userId="ccde4b3c46a735e6" providerId="LiveId" clId="{2F6A67C0-D9CD-46DD-A218-8DC5A3FEED85}" dt="2021-05-01T12:17:04.067" v="758" actId="20577"/>
          <ac:spMkLst>
            <pc:docMk/>
            <pc:sldMk cId="4203419206" sldId="283"/>
            <ac:spMk id="18" creationId="{DCE5146D-FE68-4F71-A403-CD0DE0CAA8CC}"/>
          </ac:spMkLst>
        </pc:spChg>
      </pc:sldChg>
      <pc:sldChg chg="del">
        <pc:chgData name="Débora Miranda" userId="ccde4b3c46a735e6" providerId="LiveId" clId="{2F6A67C0-D9CD-46DD-A218-8DC5A3FEED85}" dt="2021-05-01T12:17:09.956" v="759" actId="47"/>
        <pc:sldMkLst>
          <pc:docMk/>
          <pc:sldMk cId="3409298168" sldId="284"/>
        </pc:sldMkLst>
      </pc:sldChg>
      <pc:sldChg chg="addSp delSp modSp mod">
        <pc:chgData name="Débora Miranda" userId="ccde4b3c46a735e6" providerId="LiveId" clId="{2F6A67C0-D9CD-46DD-A218-8DC5A3FEED85}" dt="2021-05-01T12:09:11.565" v="289"/>
        <pc:sldMkLst>
          <pc:docMk/>
          <pc:sldMk cId="1007542055" sldId="285"/>
        </pc:sldMkLst>
        <pc:spChg chg="mod">
          <ac:chgData name="Débora Miranda" userId="ccde4b3c46a735e6" providerId="LiveId" clId="{2F6A67C0-D9CD-46DD-A218-8DC5A3FEED85}" dt="2021-05-01T12:08:56.550" v="283" actId="20577"/>
          <ac:spMkLst>
            <pc:docMk/>
            <pc:sldMk cId="1007542055" sldId="285"/>
            <ac:spMk id="17" creationId="{18A15CF1-B277-47DF-8A0C-69D3556A4A89}"/>
          </ac:spMkLst>
        </pc:spChg>
        <pc:picChg chg="del">
          <ac:chgData name="Débora Miranda" userId="ccde4b3c46a735e6" providerId="LiveId" clId="{2F6A67C0-D9CD-46DD-A218-8DC5A3FEED85}" dt="2021-05-01T12:09:06.585" v="284" actId="478"/>
          <ac:picMkLst>
            <pc:docMk/>
            <pc:sldMk cId="1007542055" sldId="285"/>
            <ac:picMk id="8" creationId="{F9A19F2C-E11B-4AFA-B97D-974D1893D19E}"/>
          </ac:picMkLst>
        </pc:picChg>
        <pc:picChg chg="del">
          <ac:chgData name="Débora Miranda" userId="ccde4b3c46a735e6" providerId="LiveId" clId="{2F6A67C0-D9CD-46DD-A218-8DC5A3FEED85}" dt="2021-05-01T12:09:07.758" v="285" actId="478"/>
          <ac:picMkLst>
            <pc:docMk/>
            <pc:sldMk cId="1007542055" sldId="285"/>
            <ac:picMk id="10" creationId="{E88DBAB3-A995-412D-B9E9-7BCD3C6FBA39}"/>
          </ac:picMkLst>
        </pc:picChg>
        <pc:picChg chg="del">
          <ac:chgData name="Débora Miranda" userId="ccde4b3c46a735e6" providerId="LiveId" clId="{2F6A67C0-D9CD-46DD-A218-8DC5A3FEED85}" dt="2021-05-01T12:09:08.788" v="286" actId="478"/>
          <ac:picMkLst>
            <pc:docMk/>
            <pc:sldMk cId="1007542055" sldId="285"/>
            <ac:picMk id="11" creationId="{8D4E2F0F-63EE-42B4-AA75-804205C6095E}"/>
          </ac:picMkLst>
        </pc:picChg>
        <pc:picChg chg="del">
          <ac:chgData name="Débora Miranda" userId="ccde4b3c46a735e6" providerId="LiveId" clId="{2F6A67C0-D9CD-46DD-A218-8DC5A3FEED85}" dt="2021-05-01T12:09:09.869" v="287" actId="478"/>
          <ac:picMkLst>
            <pc:docMk/>
            <pc:sldMk cId="1007542055" sldId="285"/>
            <ac:picMk id="12" creationId="{448272EA-BA16-42A4-9CD3-DA1D865211E5}"/>
          </ac:picMkLst>
        </pc:picChg>
        <pc:picChg chg="del">
          <ac:chgData name="Débora Miranda" userId="ccde4b3c46a735e6" providerId="LiveId" clId="{2F6A67C0-D9CD-46DD-A218-8DC5A3FEED85}" dt="2021-05-01T12:09:11.136" v="288" actId="478"/>
          <ac:picMkLst>
            <pc:docMk/>
            <pc:sldMk cId="1007542055" sldId="285"/>
            <ac:picMk id="14" creationId="{B858F37B-55C0-441B-9ACA-97386AC4B071}"/>
          </ac:picMkLst>
        </pc:picChg>
        <pc:picChg chg="add mod">
          <ac:chgData name="Débora Miranda" userId="ccde4b3c46a735e6" providerId="LiveId" clId="{2F6A67C0-D9CD-46DD-A218-8DC5A3FEED85}" dt="2021-05-01T12:09:11.565" v="289"/>
          <ac:picMkLst>
            <pc:docMk/>
            <pc:sldMk cId="1007542055" sldId="285"/>
            <ac:picMk id="16" creationId="{B9FBB398-B0B5-4CAB-B610-BCC3533F72E8}"/>
          </ac:picMkLst>
        </pc:picChg>
        <pc:picChg chg="add mod">
          <ac:chgData name="Débora Miranda" userId="ccde4b3c46a735e6" providerId="LiveId" clId="{2F6A67C0-D9CD-46DD-A218-8DC5A3FEED85}" dt="2021-05-01T12:09:11.565" v="289"/>
          <ac:picMkLst>
            <pc:docMk/>
            <pc:sldMk cId="1007542055" sldId="285"/>
            <ac:picMk id="18" creationId="{A2626955-BCF4-4108-9635-F1A4AAB39049}"/>
          </ac:picMkLst>
        </pc:picChg>
        <pc:picChg chg="add mod">
          <ac:chgData name="Débora Miranda" userId="ccde4b3c46a735e6" providerId="LiveId" clId="{2F6A67C0-D9CD-46DD-A218-8DC5A3FEED85}" dt="2021-05-01T12:09:11.565" v="289"/>
          <ac:picMkLst>
            <pc:docMk/>
            <pc:sldMk cId="1007542055" sldId="285"/>
            <ac:picMk id="20" creationId="{F14CFD03-9E19-4AB3-A30C-C06D2A711C7A}"/>
          </ac:picMkLst>
        </pc:picChg>
        <pc:picChg chg="add mod">
          <ac:chgData name="Débora Miranda" userId="ccde4b3c46a735e6" providerId="LiveId" clId="{2F6A67C0-D9CD-46DD-A218-8DC5A3FEED85}" dt="2021-05-01T12:09:11.565" v="289"/>
          <ac:picMkLst>
            <pc:docMk/>
            <pc:sldMk cId="1007542055" sldId="285"/>
            <ac:picMk id="21" creationId="{19F256C2-400B-4F9E-822D-C301273B7412}"/>
          </ac:picMkLst>
        </pc:picChg>
        <pc:picChg chg="add mod">
          <ac:chgData name="Débora Miranda" userId="ccde4b3c46a735e6" providerId="LiveId" clId="{2F6A67C0-D9CD-46DD-A218-8DC5A3FEED85}" dt="2021-05-01T12:09:11.565" v="289"/>
          <ac:picMkLst>
            <pc:docMk/>
            <pc:sldMk cId="1007542055" sldId="285"/>
            <ac:picMk id="22" creationId="{A7F26A9D-38C7-4438-8F4E-EBE1F232EC6A}"/>
          </ac:picMkLst>
        </pc:picChg>
      </pc:sldChg>
      <pc:sldChg chg="del">
        <pc:chgData name="Débora Miranda" userId="ccde4b3c46a735e6" providerId="LiveId" clId="{2F6A67C0-D9CD-46DD-A218-8DC5A3FEED85}" dt="2021-05-01T12:09:23.293" v="290" actId="47"/>
        <pc:sldMkLst>
          <pc:docMk/>
          <pc:sldMk cId="2186615298" sldId="287"/>
        </pc:sldMkLst>
      </pc:sldChg>
      <pc:sldChg chg="modSp add mod">
        <pc:chgData name="Débora Miranda" userId="ccde4b3c46a735e6" providerId="LiveId" clId="{2F6A67C0-D9CD-46DD-A218-8DC5A3FEED85}" dt="2021-05-01T12:11:32.926" v="343" actId="14826"/>
        <pc:sldMkLst>
          <pc:docMk/>
          <pc:sldMk cId="3449587749" sldId="290"/>
        </pc:sldMkLst>
        <pc:spChg chg="mod">
          <ac:chgData name="Débora Miranda" userId="ccde4b3c46a735e6" providerId="LiveId" clId="{2F6A67C0-D9CD-46DD-A218-8DC5A3FEED85}" dt="2021-05-01T12:10:21.078" v="323" actId="255"/>
          <ac:spMkLst>
            <pc:docMk/>
            <pc:sldMk cId="3449587749" sldId="290"/>
            <ac:spMk id="17" creationId="{18A15CF1-B277-47DF-8A0C-69D3556A4A89}"/>
          </ac:spMkLst>
        </pc:spChg>
        <pc:picChg chg="mod">
          <ac:chgData name="Débora Miranda" userId="ccde4b3c46a735e6" providerId="LiveId" clId="{2F6A67C0-D9CD-46DD-A218-8DC5A3FEED85}" dt="2021-05-01T12:11:32.926" v="343" actId="14826"/>
          <ac:picMkLst>
            <pc:docMk/>
            <pc:sldMk cId="3449587749" sldId="290"/>
            <ac:picMk id="11" creationId="{21EF9967-842B-4F28-A5D4-DA67E5C42B07}"/>
          </ac:picMkLst>
        </pc:picChg>
      </pc:sldChg>
      <pc:sldChg chg="addSp delSp modSp add mod">
        <pc:chgData name="Débora Miranda" userId="ccde4b3c46a735e6" providerId="LiveId" clId="{2F6A67C0-D9CD-46DD-A218-8DC5A3FEED85}" dt="2021-05-01T12:19:03.241" v="767" actId="20577"/>
        <pc:sldMkLst>
          <pc:docMk/>
          <pc:sldMk cId="2497619861" sldId="291"/>
        </pc:sldMkLst>
        <pc:spChg chg="mod">
          <ac:chgData name="Débora Miranda" userId="ccde4b3c46a735e6" providerId="LiveId" clId="{2F6A67C0-D9CD-46DD-A218-8DC5A3FEED85}" dt="2021-05-01T12:19:03.241" v="767" actId="20577"/>
          <ac:spMkLst>
            <pc:docMk/>
            <pc:sldMk cId="2497619861" sldId="291"/>
            <ac:spMk id="12" creationId="{D5848D69-0432-47BE-A5A9-02521E8FE06E}"/>
          </ac:spMkLst>
        </pc:spChg>
        <pc:picChg chg="add mod">
          <ac:chgData name="Débora Miranda" userId="ccde4b3c46a735e6" providerId="LiveId" clId="{2F6A67C0-D9CD-46DD-A218-8DC5A3FEED85}" dt="2021-05-01T12:18:40.878" v="764"/>
          <ac:picMkLst>
            <pc:docMk/>
            <pc:sldMk cId="2497619861" sldId="291"/>
            <ac:picMk id="8" creationId="{FA262010-CBBB-415E-B483-40F7BAD60567}"/>
          </ac:picMkLst>
        </pc:picChg>
        <pc:picChg chg="del">
          <ac:chgData name="Débora Miranda" userId="ccde4b3c46a735e6" providerId="LiveId" clId="{2F6A67C0-D9CD-46DD-A218-8DC5A3FEED85}" dt="2021-05-01T12:14:05.740" v="508" actId="478"/>
          <ac:picMkLst>
            <pc:docMk/>
            <pc:sldMk cId="2497619861" sldId="291"/>
            <ac:picMk id="16" creationId="{161C436E-CBD8-4FED-B089-0A6578155C95}"/>
          </ac:picMkLst>
        </pc:picChg>
      </pc:sldChg>
      <pc:sldChg chg="modSp add mod">
        <pc:chgData name="Débora Miranda" userId="ccde4b3c46a735e6" providerId="LiveId" clId="{2F6A67C0-D9CD-46DD-A218-8DC5A3FEED85}" dt="2021-05-01T12:19:50.466" v="772" actId="113"/>
        <pc:sldMkLst>
          <pc:docMk/>
          <pc:sldMk cId="3692859934" sldId="292"/>
        </pc:sldMkLst>
        <pc:spChg chg="mod">
          <ac:chgData name="Débora Miranda" userId="ccde4b3c46a735e6" providerId="LiveId" clId="{2F6A67C0-D9CD-46DD-A218-8DC5A3FEED85}" dt="2021-05-01T12:19:50.466" v="772" actId="113"/>
          <ac:spMkLst>
            <pc:docMk/>
            <pc:sldMk cId="3692859934" sldId="292"/>
            <ac:spMk id="12" creationId="{D5848D69-0432-47BE-A5A9-02521E8FE06E}"/>
          </ac:spMkLst>
        </pc:spChg>
        <pc:spChg chg="mod">
          <ac:chgData name="Débora Miranda" userId="ccde4b3c46a735e6" providerId="LiveId" clId="{2F6A67C0-D9CD-46DD-A218-8DC5A3FEED85}" dt="2021-05-01T12:15:08.537" v="589" actId="20577"/>
          <ac:spMkLst>
            <pc:docMk/>
            <pc:sldMk cId="3692859934" sldId="292"/>
            <ac:spMk id="19" creationId="{9BBFCDD7-67A5-429E-942C-E367E98EB5E9}"/>
          </ac:spMkLst>
        </pc:spChg>
      </pc:sldChg>
      <pc:sldChg chg="addSp delSp modSp add mod">
        <pc:chgData name="Débora Miranda" userId="ccde4b3c46a735e6" providerId="LiveId" clId="{2F6A67C0-D9CD-46DD-A218-8DC5A3FEED85}" dt="2021-05-01T12:21:07.469" v="783" actId="20577"/>
        <pc:sldMkLst>
          <pc:docMk/>
          <pc:sldMk cId="4151340111" sldId="293"/>
        </pc:sldMkLst>
        <pc:spChg chg="mod">
          <ac:chgData name="Débora Miranda" userId="ccde4b3c46a735e6" providerId="LiveId" clId="{2F6A67C0-D9CD-46DD-A218-8DC5A3FEED85}" dt="2021-05-01T12:14:36.468" v="554" actId="20577"/>
          <ac:spMkLst>
            <pc:docMk/>
            <pc:sldMk cId="4151340111" sldId="293"/>
            <ac:spMk id="10" creationId="{1DB6B95F-DC7B-413D-9EAB-AEE7296EC331}"/>
          </ac:spMkLst>
        </pc:spChg>
        <pc:spChg chg="mod">
          <ac:chgData name="Débora Miranda" userId="ccde4b3c46a735e6" providerId="LiveId" clId="{2F6A67C0-D9CD-46DD-A218-8DC5A3FEED85}" dt="2021-05-01T12:21:07.469" v="783" actId="20577"/>
          <ac:spMkLst>
            <pc:docMk/>
            <pc:sldMk cId="4151340111" sldId="293"/>
            <ac:spMk id="12" creationId="{D5848D69-0432-47BE-A5A9-02521E8FE06E}"/>
          </ac:spMkLst>
        </pc:spChg>
        <pc:spChg chg="mod">
          <ac:chgData name="Débora Miranda" userId="ccde4b3c46a735e6" providerId="LiveId" clId="{2F6A67C0-D9CD-46DD-A218-8DC5A3FEED85}" dt="2021-05-01T12:15:13.325" v="594" actId="20577"/>
          <ac:spMkLst>
            <pc:docMk/>
            <pc:sldMk cId="4151340111" sldId="293"/>
            <ac:spMk id="19" creationId="{9BBFCDD7-67A5-429E-942C-E367E98EB5E9}"/>
          </ac:spMkLst>
        </pc:spChg>
        <pc:picChg chg="add mod">
          <ac:chgData name="Débora Miranda" userId="ccde4b3c46a735e6" providerId="LiveId" clId="{2F6A67C0-D9CD-46DD-A218-8DC5A3FEED85}" dt="2021-05-01T12:14:25.516" v="512"/>
          <ac:picMkLst>
            <pc:docMk/>
            <pc:sldMk cId="4151340111" sldId="293"/>
            <ac:picMk id="11" creationId="{5D9EECBA-7B88-4E41-8F29-E7D967AAF7E5}"/>
          </ac:picMkLst>
        </pc:picChg>
        <pc:picChg chg="del">
          <ac:chgData name="Débora Miranda" userId="ccde4b3c46a735e6" providerId="LiveId" clId="{2F6A67C0-D9CD-46DD-A218-8DC5A3FEED85}" dt="2021-05-01T12:14:25.132" v="511" actId="478"/>
          <ac:picMkLst>
            <pc:docMk/>
            <pc:sldMk cId="4151340111" sldId="293"/>
            <ac:picMk id="16" creationId="{161C436E-CBD8-4FED-B089-0A6578155C95}"/>
          </ac:picMkLst>
        </pc:picChg>
      </pc:sldChg>
      <pc:sldChg chg="addSp delSp modSp add mod">
        <pc:chgData name="Débora Miranda" userId="ccde4b3c46a735e6" providerId="LiveId" clId="{2F6A67C0-D9CD-46DD-A218-8DC5A3FEED85}" dt="2021-05-01T12:23:28.400" v="830" actId="113"/>
        <pc:sldMkLst>
          <pc:docMk/>
          <pc:sldMk cId="1452355004" sldId="294"/>
        </pc:sldMkLst>
        <pc:spChg chg="mod">
          <ac:chgData name="Débora Miranda" userId="ccde4b3c46a735e6" providerId="LiveId" clId="{2F6A67C0-D9CD-46DD-A218-8DC5A3FEED85}" dt="2021-05-01T12:15:29.146" v="629" actId="20577"/>
          <ac:spMkLst>
            <pc:docMk/>
            <pc:sldMk cId="1452355004" sldId="294"/>
            <ac:spMk id="10" creationId="{1DB6B95F-DC7B-413D-9EAB-AEE7296EC331}"/>
          </ac:spMkLst>
        </pc:spChg>
        <pc:spChg chg="mod">
          <ac:chgData name="Débora Miranda" userId="ccde4b3c46a735e6" providerId="LiveId" clId="{2F6A67C0-D9CD-46DD-A218-8DC5A3FEED85}" dt="2021-05-01T12:23:28.400" v="830" actId="113"/>
          <ac:spMkLst>
            <pc:docMk/>
            <pc:sldMk cId="1452355004" sldId="294"/>
            <ac:spMk id="12" creationId="{D5848D69-0432-47BE-A5A9-02521E8FE06E}"/>
          </ac:spMkLst>
        </pc:spChg>
        <pc:spChg chg="mod">
          <ac:chgData name="Débora Miranda" userId="ccde4b3c46a735e6" providerId="LiveId" clId="{2F6A67C0-D9CD-46DD-A218-8DC5A3FEED85}" dt="2021-05-01T12:15:34.676" v="630" actId="20577"/>
          <ac:spMkLst>
            <pc:docMk/>
            <pc:sldMk cId="1452355004" sldId="294"/>
            <ac:spMk id="19" creationId="{9BBFCDD7-67A5-429E-942C-E367E98EB5E9}"/>
          </ac:spMkLst>
        </pc:spChg>
        <pc:picChg chg="add mod">
          <ac:chgData name="Débora Miranda" userId="ccde4b3c46a735e6" providerId="LiveId" clId="{2F6A67C0-D9CD-46DD-A218-8DC5A3FEED85}" dt="2021-05-01T12:15:19.314" v="596"/>
          <ac:picMkLst>
            <pc:docMk/>
            <pc:sldMk cId="1452355004" sldId="294"/>
            <ac:picMk id="11" creationId="{F6A76A3F-3995-4667-9AD4-10FCFDC82C07}"/>
          </ac:picMkLst>
        </pc:picChg>
        <pc:picChg chg="del">
          <ac:chgData name="Débora Miranda" userId="ccde4b3c46a735e6" providerId="LiveId" clId="{2F6A67C0-D9CD-46DD-A218-8DC5A3FEED85}" dt="2021-05-01T12:15:18.926" v="595" actId="478"/>
          <ac:picMkLst>
            <pc:docMk/>
            <pc:sldMk cId="1452355004" sldId="294"/>
            <ac:picMk id="16" creationId="{161C436E-CBD8-4FED-B089-0A6578155C95}"/>
          </ac:picMkLst>
        </pc:picChg>
      </pc:sldChg>
      <pc:sldChg chg="add del">
        <pc:chgData name="Débora Miranda" userId="ccde4b3c46a735e6" providerId="LiveId" clId="{2F6A67C0-D9CD-46DD-A218-8DC5A3FEED85}" dt="2021-05-01T12:14:10.633" v="510"/>
        <pc:sldMkLst>
          <pc:docMk/>
          <pc:sldMk cId="3837814815" sldId="295"/>
        </pc:sldMkLst>
      </pc:sldChg>
      <pc:sldChg chg="addSp delSp modSp add mod">
        <pc:chgData name="Débora Miranda" userId="ccde4b3c46a735e6" providerId="LiveId" clId="{2F6A67C0-D9CD-46DD-A218-8DC5A3FEED85}" dt="2021-05-01T12:26:55.133" v="912" actId="255"/>
        <pc:sldMkLst>
          <pc:docMk/>
          <pc:sldMk cId="3965129527" sldId="295"/>
        </pc:sldMkLst>
        <pc:spChg chg="mod">
          <ac:chgData name="Débora Miranda" userId="ccde4b3c46a735e6" providerId="LiveId" clId="{2F6A67C0-D9CD-46DD-A218-8DC5A3FEED85}" dt="2021-05-01T12:15:45.745" v="656" actId="20577"/>
          <ac:spMkLst>
            <pc:docMk/>
            <pc:sldMk cId="3965129527" sldId="295"/>
            <ac:spMk id="10" creationId="{1DB6B95F-DC7B-413D-9EAB-AEE7296EC331}"/>
          </ac:spMkLst>
        </pc:spChg>
        <pc:spChg chg="mod">
          <ac:chgData name="Débora Miranda" userId="ccde4b3c46a735e6" providerId="LiveId" clId="{2F6A67C0-D9CD-46DD-A218-8DC5A3FEED85}" dt="2021-05-01T12:26:55.133" v="912" actId="255"/>
          <ac:spMkLst>
            <pc:docMk/>
            <pc:sldMk cId="3965129527" sldId="295"/>
            <ac:spMk id="12" creationId="{D5848D69-0432-47BE-A5A9-02521E8FE06E}"/>
          </ac:spMkLst>
        </pc:spChg>
        <pc:picChg chg="del">
          <ac:chgData name="Débora Miranda" userId="ccde4b3c46a735e6" providerId="LiveId" clId="{2F6A67C0-D9CD-46DD-A218-8DC5A3FEED85}" dt="2021-05-01T12:16:03.536" v="680" actId="478"/>
          <ac:picMkLst>
            <pc:docMk/>
            <pc:sldMk cId="3965129527" sldId="295"/>
            <ac:picMk id="11" creationId="{F6A76A3F-3995-4667-9AD4-10FCFDC82C07}"/>
          </ac:picMkLst>
        </pc:picChg>
        <pc:picChg chg="add mod">
          <ac:chgData name="Débora Miranda" userId="ccde4b3c46a735e6" providerId="LiveId" clId="{2F6A67C0-D9CD-46DD-A218-8DC5A3FEED85}" dt="2021-05-01T12:16:03.938" v="681"/>
          <ac:picMkLst>
            <pc:docMk/>
            <pc:sldMk cId="3965129527" sldId="295"/>
            <ac:picMk id="14" creationId="{E607C6BE-7E40-49C9-8BA9-EEA45FAD9FC5}"/>
          </ac:picMkLst>
        </pc:picChg>
      </pc:sldChg>
      <pc:sldChg chg="addSp delSp modSp add mod">
        <pc:chgData name="Débora Miranda" userId="ccde4b3c46a735e6" providerId="LiveId" clId="{2F6A67C0-D9CD-46DD-A218-8DC5A3FEED85}" dt="2021-05-01T12:29:10.319" v="953" actId="113"/>
        <pc:sldMkLst>
          <pc:docMk/>
          <pc:sldMk cId="2218635431" sldId="296"/>
        </pc:sldMkLst>
        <pc:spChg chg="mod">
          <ac:chgData name="Débora Miranda" userId="ccde4b3c46a735e6" providerId="LiveId" clId="{2F6A67C0-D9CD-46DD-A218-8DC5A3FEED85}" dt="2021-05-01T12:15:52.641" v="679" actId="20577"/>
          <ac:spMkLst>
            <pc:docMk/>
            <pc:sldMk cId="2218635431" sldId="296"/>
            <ac:spMk id="10" creationId="{1DB6B95F-DC7B-413D-9EAB-AEE7296EC331}"/>
          </ac:spMkLst>
        </pc:spChg>
        <pc:spChg chg="mod">
          <ac:chgData name="Débora Miranda" userId="ccde4b3c46a735e6" providerId="LiveId" clId="{2F6A67C0-D9CD-46DD-A218-8DC5A3FEED85}" dt="2021-05-01T12:29:10.319" v="953" actId="113"/>
          <ac:spMkLst>
            <pc:docMk/>
            <pc:sldMk cId="2218635431" sldId="296"/>
            <ac:spMk id="12" creationId="{D5848D69-0432-47BE-A5A9-02521E8FE06E}"/>
          </ac:spMkLst>
        </pc:spChg>
        <pc:picChg chg="del">
          <ac:chgData name="Débora Miranda" userId="ccde4b3c46a735e6" providerId="LiveId" clId="{2F6A67C0-D9CD-46DD-A218-8DC5A3FEED85}" dt="2021-05-01T12:16:12.602" v="682" actId="478"/>
          <ac:picMkLst>
            <pc:docMk/>
            <pc:sldMk cId="2218635431" sldId="296"/>
            <ac:picMk id="11" creationId="{F6A76A3F-3995-4667-9AD4-10FCFDC82C07}"/>
          </ac:picMkLst>
        </pc:picChg>
        <pc:picChg chg="add mod">
          <ac:chgData name="Débora Miranda" userId="ccde4b3c46a735e6" providerId="LiveId" clId="{2F6A67C0-D9CD-46DD-A218-8DC5A3FEED85}" dt="2021-05-01T12:16:12.987" v="683"/>
          <ac:picMkLst>
            <pc:docMk/>
            <pc:sldMk cId="2218635431" sldId="296"/>
            <ac:picMk id="14" creationId="{09502899-8FC4-42A9-9FE7-984DB073D070}"/>
          </ac:picMkLst>
        </pc:picChg>
      </pc:sldChg>
      <pc:sldChg chg="add del">
        <pc:chgData name="Débora Miranda" userId="ccde4b3c46a735e6" providerId="LiveId" clId="{2F6A67C0-D9CD-46DD-A218-8DC5A3FEED85}" dt="2021-05-01T12:20:00.829" v="773" actId="47"/>
        <pc:sldMkLst>
          <pc:docMk/>
          <pc:sldMk cId="2249282449" sldId="297"/>
        </pc:sldMkLst>
      </pc:sldChg>
      <pc:sldChg chg="add del">
        <pc:chgData name="Débora Miranda" userId="ccde4b3c46a735e6" providerId="LiveId" clId="{2F6A67C0-D9CD-46DD-A218-8DC5A3FEED85}" dt="2021-05-01T12:20:02.026" v="774" actId="47"/>
        <pc:sldMkLst>
          <pc:docMk/>
          <pc:sldMk cId="3477464646" sldId="298"/>
        </pc:sldMkLst>
      </pc:sldChg>
      <pc:sldChg chg="modSp add mod">
        <pc:chgData name="Débora Miranda" userId="ccde4b3c46a735e6" providerId="LiveId" clId="{2F6A67C0-D9CD-46DD-A218-8DC5A3FEED85}" dt="2021-05-01T12:21:51.121" v="789" actId="113"/>
        <pc:sldMkLst>
          <pc:docMk/>
          <pc:sldMk cId="1128901498" sldId="299"/>
        </pc:sldMkLst>
        <pc:spChg chg="mod">
          <ac:chgData name="Débora Miranda" userId="ccde4b3c46a735e6" providerId="LiveId" clId="{2F6A67C0-D9CD-46DD-A218-8DC5A3FEED85}" dt="2021-05-01T12:21:51.121" v="789" actId="113"/>
          <ac:spMkLst>
            <pc:docMk/>
            <pc:sldMk cId="1128901498" sldId="299"/>
            <ac:spMk id="12" creationId="{D5848D69-0432-47BE-A5A9-02521E8FE06E}"/>
          </ac:spMkLst>
        </pc:spChg>
      </pc:sldChg>
      <pc:sldChg chg="add del">
        <pc:chgData name="Débora Miranda" userId="ccde4b3c46a735e6" providerId="LiveId" clId="{2F6A67C0-D9CD-46DD-A218-8DC5A3FEED85}" dt="2021-05-01T12:16:25.828" v="689"/>
        <pc:sldMkLst>
          <pc:docMk/>
          <pc:sldMk cId="1265809535" sldId="299"/>
        </pc:sldMkLst>
      </pc:sldChg>
      <pc:sldChg chg="modSp add mod">
        <pc:chgData name="Débora Miranda" userId="ccde4b3c46a735e6" providerId="LiveId" clId="{2F6A67C0-D9CD-46DD-A218-8DC5A3FEED85}" dt="2021-05-01T12:22:43.547" v="803" actId="6549"/>
        <pc:sldMkLst>
          <pc:docMk/>
          <pc:sldMk cId="1503302069" sldId="300"/>
        </pc:sldMkLst>
        <pc:spChg chg="mod">
          <ac:chgData name="Débora Miranda" userId="ccde4b3c46a735e6" providerId="LiveId" clId="{2F6A67C0-D9CD-46DD-A218-8DC5A3FEED85}" dt="2021-05-01T12:22:43.547" v="803" actId="6549"/>
          <ac:spMkLst>
            <pc:docMk/>
            <pc:sldMk cId="1503302069" sldId="300"/>
            <ac:spMk id="12" creationId="{D5848D69-0432-47BE-A5A9-02521E8FE06E}"/>
          </ac:spMkLst>
        </pc:spChg>
      </pc:sldChg>
      <pc:sldChg chg="add del">
        <pc:chgData name="Débora Miranda" userId="ccde4b3c46a735e6" providerId="LiveId" clId="{2F6A67C0-D9CD-46DD-A218-8DC5A3FEED85}" dt="2021-05-01T12:16:25.315" v="688"/>
        <pc:sldMkLst>
          <pc:docMk/>
          <pc:sldMk cId="3909938750" sldId="300"/>
        </pc:sldMkLst>
      </pc:sldChg>
      <pc:sldChg chg="modSp add mod">
        <pc:chgData name="Débora Miranda" userId="ccde4b3c46a735e6" providerId="LiveId" clId="{2F6A67C0-D9CD-46DD-A218-8DC5A3FEED85}" dt="2021-05-01T12:24:28.193" v="885" actId="113"/>
        <pc:sldMkLst>
          <pc:docMk/>
          <pc:sldMk cId="4088401125" sldId="301"/>
        </pc:sldMkLst>
        <pc:spChg chg="mod">
          <ac:chgData name="Débora Miranda" userId="ccde4b3c46a735e6" providerId="LiveId" clId="{2F6A67C0-D9CD-46DD-A218-8DC5A3FEED85}" dt="2021-05-01T12:24:28.193" v="885" actId="113"/>
          <ac:spMkLst>
            <pc:docMk/>
            <pc:sldMk cId="4088401125" sldId="301"/>
            <ac:spMk id="12" creationId="{D5848D69-0432-47BE-A5A9-02521E8FE06E}"/>
          </ac:spMkLst>
        </pc:spChg>
        <pc:picChg chg="mod">
          <ac:chgData name="Débora Miranda" userId="ccde4b3c46a735e6" providerId="LiveId" clId="{2F6A67C0-D9CD-46DD-A218-8DC5A3FEED85}" dt="2021-05-01T12:24:10.185" v="860" actId="1076"/>
          <ac:picMkLst>
            <pc:docMk/>
            <pc:sldMk cId="4088401125" sldId="301"/>
            <ac:picMk id="13" creationId="{D678C796-5E47-41BE-8E6D-3940544CF017}"/>
          </ac:picMkLst>
        </pc:picChg>
      </pc:sldChg>
      <pc:sldChg chg="modSp add mod">
        <pc:chgData name="Débora Miranda" userId="ccde4b3c46a735e6" providerId="LiveId" clId="{2F6A67C0-D9CD-46DD-A218-8DC5A3FEED85}" dt="2021-05-01T12:24:53.214" v="908" actId="1036"/>
        <pc:sldMkLst>
          <pc:docMk/>
          <pc:sldMk cId="4200647467" sldId="302"/>
        </pc:sldMkLst>
        <pc:spChg chg="mod">
          <ac:chgData name="Débora Miranda" userId="ccde4b3c46a735e6" providerId="LiveId" clId="{2F6A67C0-D9CD-46DD-A218-8DC5A3FEED85}" dt="2021-05-01T12:24:53.214" v="908" actId="1036"/>
          <ac:spMkLst>
            <pc:docMk/>
            <pc:sldMk cId="4200647467" sldId="302"/>
            <ac:spMk id="12" creationId="{D5848D69-0432-47BE-A5A9-02521E8FE06E}"/>
          </ac:spMkLst>
        </pc:spChg>
      </pc:sldChg>
      <pc:sldChg chg="modSp add mod">
        <pc:chgData name="Débora Miranda" userId="ccde4b3c46a735e6" providerId="LiveId" clId="{2F6A67C0-D9CD-46DD-A218-8DC5A3FEED85}" dt="2021-05-01T12:27:27.706" v="916" actId="113"/>
        <pc:sldMkLst>
          <pc:docMk/>
          <pc:sldMk cId="1662672125" sldId="303"/>
        </pc:sldMkLst>
        <pc:spChg chg="mod">
          <ac:chgData name="Débora Miranda" userId="ccde4b3c46a735e6" providerId="LiveId" clId="{2F6A67C0-D9CD-46DD-A218-8DC5A3FEED85}" dt="2021-05-01T12:27:27.706" v="916" actId="113"/>
          <ac:spMkLst>
            <pc:docMk/>
            <pc:sldMk cId="1662672125" sldId="303"/>
            <ac:spMk id="12" creationId="{D5848D69-0432-47BE-A5A9-02521E8FE06E}"/>
          </ac:spMkLst>
        </pc:spChg>
      </pc:sldChg>
      <pc:sldChg chg="modSp add mod">
        <pc:chgData name="Débora Miranda" userId="ccde4b3c46a735e6" providerId="LiveId" clId="{2F6A67C0-D9CD-46DD-A218-8DC5A3FEED85}" dt="2021-05-01T12:28:17.773" v="947" actId="255"/>
        <pc:sldMkLst>
          <pc:docMk/>
          <pc:sldMk cId="660460553" sldId="304"/>
        </pc:sldMkLst>
        <pc:spChg chg="mod">
          <ac:chgData name="Débora Miranda" userId="ccde4b3c46a735e6" providerId="LiveId" clId="{2F6A67C0-D9CD-46DD-A218-8DC5A3FEED85}" dt="2021-05-01T12:28:17.773" v="947" actId="255"/>
          <ac:spMkLst>
            <pc:docMk/>
            <pc:sldMk cId="660460553" sldId="304"/>
            <ac:spMk id="12" creationId="{D5848D69-0432-47BE-A5A9-02521E8FE06E}"/>
          </ac:spMkLst>
        </pc:spChg>
      </pc:sldChg>
      <pc:sldChg chg="modSp add mod">
        <pc:chgData name="Débora Miranda" userId="ccde4b3c46a735e6" providerId="LiveId" clId="{2F6A67C0-D9CD-46DD-A218-8DC5A3FEED85}" dt="2021-05-01T12:29:38.304" v="976" actId="1036"/>
        <pc:sldMkLst>
          <pc:docMk/>
          <pc:sldMk cId="3517604105" sldId="305"/>
        </pc:sldMkLst>
        <pc:spChg chg="mod">
          <ac:chgData name="Débora Miranda" userId="ccde4b3c46a735e6" providerId="LiveId" clId="{2F6A67C0-D9CD-46DD-A218-8DC5A3FEED85}" dt="2021-05-01T12:29:38.304" v="976" actId="1036"/>
          <ac:spMkLst>
            <pc:docMk/>
            <pc:sldMk cId="3517604105" sldId="305"/>
            <ac:spMk id="12" creationId="{D5848D69-0432-47BE-A5A9-02521E8FE06E}"/>
          </ac:spMkLst>
        </pc:spChg>
      </pc:sldChg>
      <pc:sldChg chg="modSp add mod">
        <pc:chgData name="Débora Miranda" userId="ccde4b3c46a735e6" providerId="LiveId" clId="{2F6A67C0-D9CD-46DD-A218-8DC5A3FEED85}" dt="2021-05-01T12:30:26.723" v="985" actId="113"/>
        <pc:sldMkLst>
          <pc:docMk/>
          <pc:sldMk cId="4275736014" sldId="306"/>
        </pc:sldMkLst>
        <pc:spChg chg="mod">
          <ac:chgData name="Débora Miranda" userId="ccde4b3c46a735e6" providerId="LiveId" clId="{2F6A67C0-D9CD-46DD-A218-8DC5A3FEED85}" dt="2021-05-01T12:30:26.723" v="985" actId="113"/>
          <ac:spMkLst>
            <pc:docMk/>
            <pc:sldMk cId="4275736014" sldId="306"/>
            <ac:spMk id="12" creationId="{D5848D69-0432-47BE-A5A9-02521E8FE06E}"/>
          </ac:spMkLst>
        </pc:spChg>
        <pc:picChg chg="mod">
          <ac:chgData name="Débora Miranda" userId="ccde4b3c46a735e6" providerId="LiveId" clId="{2F6A67C0-D9CD-46DD-A218-8DC5A3FEED85}" dt="2021-05-01T12:30:08.404" v="981" actId="1036"/>
          <ac:picMkLst>
            <pc:docMk/>
            <pc:sldMk cId="4275736014" sldId="306"/>
            <ac:picMk id="13" creationId="{D678C796-5E47-41BE-8E6D-3940544CF01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428750" y="982068"/>
            <a:ext cx="8572500" cy="2089150"/>
          </a:xfrm>
        </p:spPr>
        <p:txBody>
          <a:bodyPr anchor="b"/>
          <a:lstStyle>
            <a:lvl1pPr algn="ctr">
              <a:defRPr sz="5250"/>
            </a:lvl1pPr>
          </a:lstStyle>
          <a:p>
            <a:r>
              <a:rPr lang="nl-NL"/>
              <a:t>Klik om stijl te bewerken</a:t>
            </a:r>
            <a:endParaRPr lang="en-US" dirty="0"/>
          </a:p>
        </p:txBody>
      </p:sp>
      <p:sp>
        <p:nvSpPr>
          <p:cNvPr id="3" name="Subtitle 2"/>
          <p:cNvSpPr>
            <a:spLocks noGrp="1"/>
          </p:cNvSpPr>
          <p:nvPr>
            <p:ph type="subTitle" idx="1"/>
          </p:nvPr>
        </p:nvSpPr>
        <p:spPr>
          <a:xfrm>
            <a:off x="1428750" y="3151783"/>
            <a:ext cx="8572500" cy="1448792"/>
          </a:xfrm>
        </p:spPr>
        <p:txBody>
          <a:bodyPr/>
          <a:lstStyle>
            <a:lvl1pPr marL="0" indent="0" algn="ctr">
              <a:buNone/>
              <a:defRPr sz="2100"/>
            </a:lvl1pPr>
            <a:lvl2pPr marL="400050" indent="0" algn="ctr">
              <a:buNone/>
              <a:defRPr sz="1750"/>
            </a:lvl2pPr>
            <a:lvl3pPr marL="800100" indent="0" algn="ctr">
              <a:buNone/>
              <a:defRPr sz="1575"/>
            </a:lvl3pPr>
            <a:lvl4pPr marL="1200150" indent="0" algn="ctr">
              <a:buNone/>
              <a:defRPr sz="1400"/>
            </a:lvl4pPr>
            <a:lvl5pPr marL="1600200" indent="0" algn="ctr">
              <a:buNone/>
              <a:defRPr sz="1400"/>
            </a:lvl5pPr>
            <a:lvl6pPr marL="2000250" indent="0" algn="ctr">
              <a:buNone/>
              <a:defRPr sz="1400"/>
            </a:lvl6pPr>
            <a:lvl7pPr marL="2400300" indent="0" algn="ctr">
              <a:buNone/>
              <a:defRPr sz="1400"/>
            </a:lvl7pPr>
            <a:lvl8pPr marL="2800350" indent="0" algn="ctr">
              <a:buNone/>
              <a:defRPr sz="1400"/>
            </a:lvl8pPr>
            <a:lvl9pPr marL="3200400" indent="0" algn="ctr">
              <a:buNone/>
              <a:defRPr sz="14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FB03FFFF-E743-454D-ADCC-CEBA063CE9A3}" type="datetimeFigureOut">
              <a:rPr lang="nl-NL" smtClean="0"/>
              <a:t>1-5-2021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70F60D-5555-4532-9B49-22A6C10EE20A}" type="slidenum">
              <a:rPr lang="nl-NL" smtClean="0"/>
              <a:t>‹#›</a:t>
            </a:fld>
            <a:endParaRPr lang="nl-NL"/>
          </a:p>
        </p:txBody>
      </p:sp>
    </p:spTree>
    <p:extLst>
      <p:ext uri="{BB962C8B-B14F-4D97-AF65-F5344CB8AC3E}">
        <p14:creationId xmlns:p14="http://schemas.microsoft.com/office/powerpoint/2010/main" val="304855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B03FFFF-E743-454D-ADCC-CEBA063CE9A3}" type="datetimeFigureOut">
              <a:rPr lang="nl-NL" smtClean="0"/>
              <a:t>1-5-2021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70F60D-5555-4532-9B49-22A6C10EE20A}" type="slidenum">
              <a:rPr lang="nl-NL" smtClean="0"/>
              <a:t>‹#›</a:t>
            </a:fld>
            <a:endParaRPr lang="nl-NL"/>
          </a:p>
        </p:txBody>
      </p:sp>
    </p:spTree>
    <p:extLst>
      <p:ext uri="{BB962C8B-B14F-4D97-AF65-F5344CB8AC3E}">
        <p14:creationId xmlns:p14="http://schemas.microsoft.com/office/powerpoint/2010/main" val="761073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79594" y="319485"/>
            <a:ext cx="2464594" cy="508535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85813" y="319485"/>
            <a:ext cx="7250906" cy="508535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B03FFFF-E743-454D-ADCC-CEBA063CE9A3}" type="datetimeFigureOut">
              <a:rPr lang="nl-NL" smtClean="0"/>
              <a:t>1-5-2021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70F60D-5555-4532-9B49-22A6C10EE20A}" type="slidenum">
              <a:rPr lang="nl-NL" smtClean="0"/>
              <a:t>‹#›</a:t>
            </a:fld>
            <a:endParaRPr lang="nl-NL"/>
          </a:p>
        </p:txBody>
      </p:sp>
    </p:spTree>
    <p:extLst>
      <p:ext uri="{BB962C8B-B14F-4D97-AF65-F5344CB8AC3E}">
        <p14:creationId xmlns:p14="http://schemas.microsoft.com/office/powerpoint/2010/main" val="2581296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B03FFFF-E743-454D-ADCC-CEBA063CE9A3}" type="datetimeFigureOut">
              <a:rPr lang="nl-NL" smtClean="0"/>
              <a:t>1-5-2021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70F60D-5555-4532-9B49-22A6C10EE20A}" type="slidenum">
              <a:rPr lang="nl-NL" smtClean="0"/>
              <a:t>‹#›</a:t>
            </a:fld>
            <a:endParaRPr lang="nl-NL"/>
          </a:p>
        </p:txBody>
      </p:sp>
    </p:spTree>
    <p:extLst>
      <p:ext uri="{BB962C8B-B14F-4D97-AF65-F5344CB8AC3E}">
        <p14:creationId xmlns:p14="http://schemas.microsoft.com/office/powerpoint/2010/main" val="238869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79859" y="1496021"/>
            <a:ext cx="9858375" cy="2496145"/>
          </a:xfrm>
        </p:spPr>
        <p:txBody>
          <a:bodyPr anchor="b"/>
          <a:lstStyle>
            <a:lvl1pPr>
              <a:defRPr sz="5250"/>
            </a:lvl1pPr>
          </a:lstStyle>
          <a:p>
            <a:r>
              <a:rPr lang="nl-NL"/>
              <a:t>Klik om stijl te bewerken</a:t>
            </a:r>
            <a:endParaRPr lang="en-US" dirty="0"/>
          </a:p>
        </p:txBody>
      </p:sp>
      <p:sp>
        <p:nvSpPr>
          <p:cNvPr id="3" name="Text Placeholder 2"/>
          <p:cNvSpPr>
            <a:spLocks noGrp="1"/>
          </p:cNvSpPr>
          <p:nvPr>
            <p:ph type="body" idx="1"/>
          </p:nvPr>
        </p:nvSpPr>
        <p:spPr>
          <a:xfrm>
            <a:off x="779859" y="4015780"/>
            <a:ext cx="9858375" cy="1312664"/>
          </a:xfrm>
        </p:spPr>
        <p:txBody>
          <a:bodyPr/>
          <a:lstStyle>
            <a:lvl1pPr marL="0" indent="0">
              <a:buNone/>
              <a:defRPr sz="2100">
                <a:solidFill>
                  <a:schemeClr val="tx1">
                    <a:tint val="75000"/>
                  </a:schemeClr>
                </a:solidFill>
              </a:defRPr>
            </a:lvl1pPr>
            <a:lvl2pPr marL="400050" indent="0">
              <a:buNone/>
              <a:defRPr sz="1750">
                <a:solidFill>
                  <a:schemeClr val="tx1">
                    <a:tint val="75000"/>
                  </a:schemeClr>
                </a:solidFill>
              </a:defRPr>
            </a:lvl2pPr>
            <a:lvl3pPr marL="800100" indent="0">
              <a:buNone/>
              <a:defRPr sz="1575">
                <a:solidFill>
                  <a:schemeClr val="tx1">
                    <a:tint val="75000"/>
                  </a:schemeClr>
                </a:solidFill>
              </a:defRPr>
            </a:lvl3pPr>
            <a:lvl4pPr marL="1200150" indent="0">
              <a:buNone/>
              <a:defRPr sz="1400">
                <a:solidFill>
                  <a:schemeClr val="tx1">
                    <a:tint val="75000"/>
                  </a:schemeClr>
                </a:solidFill>
              </a:defRPr>
            </a:lvl4pPr>
            <a:lvl5pPr marL="1600200" indent="0">
              <a:buNone/>
              <a:defRPr sz="1400">
                <a:solidFill>
                  <a:schemeClr val="tx1">
                    <a:tint val="75000"/>
                  </a:schemeClr>
                </a:solidFill>
              </a:defRPr>
            </a:lvl5pPr>
            <a:lvl6pPr marL="2000250" indent="0">
              <a:buNone/>
              <a:defRPr sz="1400">
                <a:solidFill>
                  <a:schemeClr val="tx1">
                    <a:tint val="75000"/>
                  </a:schemeClr>
                </a:solidFill>
              </a:defRPr>
            </a:lvl6pPr>
            <a:lvl7pPr marL="2400300" indent="0">
              <a:buNone/>
              <a:defRPr sz="1400">
                <a:solidFill>
                  <a:schemeClr val="tx1">
                    <a:tint val="75000"/>
                  </a:schemeClr>
                </a:solidFill>
              </a:defRPr>
            </a:lvl7pPr>
            <a:lvl8pPr marL="2800350" indent="0">
              <a:buNone/>
              <a:defRPr sz="1400">
                <a:solidFill>
                  <a:schemeClr val="tx1">
                    <a:tint val="75000"/>
                  </a:schemeClr>
                </a:solidFill>
              </a:defRPr>
            </a:lvl8pPr>
            <a:lvl9pPr marL="32004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B03FFFF-E743-454D-ADCC-CEBA063CE9A3}" type="datetimeFigureOut">
              <a:rPr lang="nl-NL" smtClean="0"/>
              <a:t>1-5-2021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70F60D-5555-4532-9B49-22A6C10EE20A}" type="slidenum">
              <a:rPr lang="nl-NL" smtClean="0"/>
              <a:t>‹#›</a:t>
            </a:fld>
            <a:endParaRPr lang="nl-NL"/>
          </a:p>
        </p:txBody>
      </p:sp>
    </p:spTree>
    <p:extLst>
      <p:ext uri="{BB962C8B-B14F-4D97-AF65-F5344CB8AC3E}">
        <p14:creationId xmlns:p14="http://schemas.microsoft.com/office/powerpoint/2010/main" val="385803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785813" y="1597422"/>
            <a:ext cx="4857750" cy="380742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786438" y="1597422"/>
            <a:ext cx="4857750" cy="380742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B03FFFF-E743-454D-ADCC-CEBA063CE9A3}" type="datetimeFigureOut">
              <a:rPr lang="nl-NL" smtClean="0"/>
              <a:t>1-5-2021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870F60D-5555-4532-9B49-22A6C10EE20A}" type="slidenum">
              <a:rPr lang="nl-NL" smtClean="0"/>
              <a:t>‹#›</a:t>
            </a:fld>
            <a:endParaRPr lang="nl-NL"/>
          </a:p>
        </p:txBody>
      </p:sp>
    </p:spTree>
    <p:extLst>
      <p:ext uri="{BB962C8B-B14F-4D97-AF65-F5344CB8AC3E}">
        <p14:creationId xmlns:p14="http://schemas.microsoft.com/office/powerpoint/2010/main" val="486102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787301" y="319485"/>
            <a:ext cx="9858375" cy="1159868"/>
          </a:xfrm>
        </p:spPr>
        <p:txBody>
          <a:bodyPr/>
          <a:lstStyle/>
          <a:p>
            <a:r>
              <a:rPr lang="nl-NL"/>
              <a:t>Klik om stijl te bewerken</a:t>
            </a:r>
            <a:endParaRPr lang="en-US" dirty="0"/>
          </a:p>
        </p:txBody>
      </p:sp>
      <p:sp>
        <p:nvSpPr>
          <p:cNvPr id="3" name="Text Placeholder 2"/>
          <p:cNvSpPr>
            <a:spLocks noGrp="1"/>
          </p:cNvSpPr>
          <p:nvPr>
            <p:ph type="body" idx="1"/>
          </p:nvPr>
        </p:nvSpPr>
        <p:spPr>
          <a:xfrm>
            <a:off x="787302" y="1471018"/>
            <a:ext cx="4835425" cy="720923"/>
          </a:xfrm>
        </p:spPr>
        <p:txBody>
          <a:bodyPr anchor="b"/>
          <a:lstStyle>
            <a:lvl1pPr marL="0" indent="0">
              <a:buNone/>
              <a:defRPr sz="2100" b="1"/>
            </a:lvl1pPr>
            <a:lvl2pPr marL="400050" indent="0">
              <a:buNone/>
              <a:defRPr sz="1750" b="1"/>
            </a:lvl2pPr>
            <a:lvl3pPr marL="800100" indent="0">
              <a:buNone/>
              <a:defRPr sz="1575" b="1"/>
            </a:lvl3pPr>
            <a:lvl4pPr marL="1200150" indent="0">
              <a:buNone/>
              <a:defRPr sz="1400" b="1"/>
            </a:lvl4pPr>
            <a:lvl5pPr marL="1600200" indent="0">
              <a:buNone/>
              <a:defRPr sz="1400" b="1"/>
            </a:lvl5pPr>
            <a:lvl6pPr marL="2000250" indent="0">
              <a:buNone/>
              <a:defRPr sz="1400" b="1"/>
            </a:lvl6pPr>
            <a:lvl7pPr marL="2400300" indent="0">
              <a:buNone/>
              <a:defRPr sz="1400" b="1"/>
            </a:lvl7pPr>
            <a:lvl8pPr marL="2800350" indent="0">
              <a:buNone/>
              <a:defRPr sz="1400" b="1"/>
            </a:lvl8pPr>
            <a:lvl9pPr marL="3200400" indent="0">
              <a:buNone/>
              <a:defRPr sz="1400" b="1"/>
            </a:lvl9pPr>
          </a:lstStyle>
          <a:p>
            <a:pPr lvl="0"/>
            <a:r>
              <a:rPr lang="nl-NL"/>
              <a:t>Klikken om de tekststijl van het model te bewerken</a:t>
            </a:r>
          </a:p>
        </p:txBody>
      </p:sp>
      <p:sp>
        <p:nvSpPr>
          <p:cNvPr id="4" name="Content Placeholder 3"/>
          <p:cNvSpPr>
            <a:spLocks noGrp="1"/>
          </p:cNvSpPr>
          <p:nvPr>
            <p:ph sz="half" idx="2"/>
          </p:nvPr>
        </p:nvSpPr>
        <p:spPr>
          <a:xfrm>
            <a:off x="787302" y="2191940"/>
            <a:ext cx="4835425" cy="322401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786437" y="1471018"/>
            <a:ext cx="4859239" cy="720923"/>
          </a:xfrm>
        </p:spPr>
        <p:txBody>
          <a:bodyPr anchor="b"/>
          <a:lstStyle>
            <a:lvl1pPr marL="0" indent="0">
              <a:buNone/>
              <a:defRPr sz="2100" b="1"/>
            </a:lvl1pPr>
            <a:lvl2pPr marL="400050" indent="0">
              <a:buNone/>
              <a:defRPr sz="1750" b="1"/>
            </a:lvl2pPr>
            <a:lvl3pPr marL="800100" indent="0">
              <a:buNone/>
              <a:defRPr sz="1575" b="1"/>
            </a:lvl3pPr>
            <a:lvl4pPr marL="1200150" indent="0">
              <a:buNone/>
              <a:defRPr sz="1400" b="1"/>
            </a:lvl4pPr>
            <a:lvl5pPr marL="1600200" indent="0">
              <a:buNone/>
              <a:defRPr sz="1400" b="1"/>
            </a:lvl5pPr>
            <a:lvl6pPr marL="2000250" indent="0">
              <a:buNone/>
              <a:defRPr sz="1400" b="1"/>
            </a:lvl6pPr>
            <a:lvl7pPr marL="2400300" indent="0">
              <a:buNone/>
              <a:defRPr sz="1400" b="1"/>
            </a:lvl7pPr>
            <a:lvl8pPr marL="2800350" indent="0">
              <a:buNone/>
              <a:defRPr sz="1400" b="1"/>
            </a:lvl8pPr>
            <a:lvl9pPr marL="3200400" indent="0">
              <a:buNone/>
              <a:defRPr sz="1400" b="1"/>
            </a:lvl9pPr>
          </a:lstStyle>
          <a:p>
            <a:pPr lvl="0"/>
            <a:r>
              <a:rPr lang="nl-NL"/>
              <a:t>Klikken om de tekststijl van het model te bewerken</a:t>
            </a:r>
          </a:p>
        </p:txBody>
      </p:sp>
      <p:sp>
        <p:nvSpPr>
          <p:cNvPr id="6" name="Content Placeholder 5"/>
          <p:cNvSpPr>
            <a:spLocks noGrp="1"/>
          </p:cNvSpPr>
          <p:nvPr>
            <p:ph sz="quarter" idx="4"/>
          </p:nvPr>
        </p:nvSpPr>
        <p:spPr>
          <a:xfrm>
            <a:off x="5786437" y="2191940"/>
            <a:ext cx="4859239" cy="322401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B03FFFF-E743-454D-ADCC-CEBA063CE9A3}" type="datetimeFigureOut">
              <a:rPr lang="nl-NL" smtClean="0"/>
              <a:t>1-5-2021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870F60D-5555-4532-9B49-22A6C10EE20A}" type="slidenum">
              <a:rPr lang="nl-NL" smtClean="0"/>
              <a:t>‹#›</a:t>
            </a:fld>
            <a:endParaRPr lang="nl-NL"/>
          </a:p>
        </p:txBody>
      </p:sp>
    </p:spTree>
    <p:extLst>
      <p:ext uri="{BB962C8B-B14F-4D97-AF65-F5344CB8AC3E}">
        <p14:creationId xmlns:p14="http://schemas.microsoft.com/office/powerpoint/2010/main" val="179799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FB03FFFF-E743-454D-ADCC-CEBA063CE9A3}" type="datetimeFigureOut">
              <a:rPr lang="nl-NL" smtClean="0"/>
              <a:t>1-5-2021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870F60D-5555-4532-9B49-22A6C10EE20A}" type="slidenum">
              <a:rPr lang="nl-NL" smtClean="0"/>
              <a:t>‹#›</a:t>
            </a:fld>
            <a:endParaRPr lang="nl-NL"/>
          </a:p>
        </p:txBody>
      </p:sp>
    </p:spTree>
    <p:extLst>
      <p:ext uri="{BB962C8B-B14F-4D97-AF65-F5344CB8AC3E}">
        <p14:creationId xmlns:p14="http://schemas.microsoft.com/office/powerpoint/2010/main" val="2984349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3FFFF-E743-454D-ADCC-CEBA063CE9A3}" type="datetimeFigureOut">
              <a:rPr lang="nl-NL" smtClean="0"/>
              <a:t>1-5-2021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870F60D-5555-4532-9B49-22A6C10EE20A}" type="slidenum">
              <a:rPr lang="nl-NL" smtClean="0"/>
              <a:t>‹#›</a:t>
            </a:fld>
            <a:endParaRPr lang="nl-NL"/>
          </a:p>
        </p:txBody>
      </p:sp>
    </p:spTree>
    <p:extLst>
      <p:ext uri="{BB962C8B-B14F-4D97-AF65-F5344CB8AC3E}">
        <p14:creationId xmlns:p14="http://schemas.microsoft.com/office/powerpoint/2010/main" val="249382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87302" y="400050"/>
            <a:ext cx="3686472" cy="1400175"/>
          </a:xfrm>
        </p:spPr>
        <p:txBody>
          <a:bodyPr anchor="b"/>
          <a:lstStyle>
            <a:lvl1pPr>
              <a:defRPr sz="2800"/>
            </a:lvl1pPr>
          </a:lstStyle>
          <a:p>
            <a:r>
              <a:rPr lang="nl-NL"/>
              <a:t>Klik om stijl te bewerken</a:t>
            </a:r>
            <a:endParaRPr lang="en-US" dirty="0"/>
          </a:p>
        </p:txBody>
      </p:sp>
      <p:sp>
        <p:nvSpPr>
          <p:cNvPr id="3" name="Content Placeholder 2"/>
          <p:cNvSpPr>
            <a:spLocks noGrp="1"/>
          </p:cNvSpPr>
          <p:nvPr>
            <p:ph idx="1"/>
          </p:nvPr>
        </p:nvSpPr>
        <p:spPr>
          <a:xfrm>
            <a:off x="4859238" y="863997"/>
            <a:ext cx="5786438" cy="4264422"/>
          </a:xfrm>
        </p:spPr>
        <p:txBody>
          <a:bodyPr/>
          <a:lstStyle>
            <a:lvl1pPr>
              <a:defRPr sz="2800"/>
            </a:lvl1pPr>
            <a:lvl2pPr>
              <a:defRPr sz="2450"/>
            </a:lvl2pPr>
            <a:lvl3pPr>
              <a:defRPr sz="2100"/>
            </a:lvl3pPr>
            <a:lvl4pPr>
              <a:defRPr sz="1750"/>
            </a:lvl4pPr>
            <a:lvl5pPr>
              <a:defRPr sz="1750"/>
            </a:lvl5pPr>
            <a:lvl6pPr>
              <a:defRPr sz="1750"/>
            </a:lvl6pPr>
            <a:lvl7pPr>
              <a:defRPr sz="1750"/>
            </a:lvl7pPr>
            <a:lvl8pPr>
              <a:defRPr sz="1750"/>
            </a:lvl8pPr>
            <a:lvl9pPr>
              <a:defRPr sz="175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87302" y="1800225"/>
            <a:ext cx="3686472" cy="3335140"/>
          </a:xfrm>
        </p:spPr>
        <p:txBody>
          <a:bodyPr/>
          <a:lstStyle>
            <a:lvl1pPr marL="0" indent="0">
              <a:buNone/>
              <a:defRPr sz="1400"/>
            </a:lvl1pPr>
            <a:lvl2pPr marL="400050" indent="0">
              <a:buNone/>
              <a:defRPr sz="1225"/>
            </a:lvl2pPr>
            <a:lvl3pPr marL="800100" indent="0">
              <a:buNone/>
              <a:defRPr sz="1050"/>
            </a:lvl3pPr>
            <a:lvl4pPr marL="1200150" indent="0">
              <a:buNone/>
              <a:defRPr sz="875"/>
            </a:lvl4pPr>
            <a:lvl5pPr marL="1600200" indent="0">
              <a:buNone/>
              <a:defRPr sz="875"/>
            </a:lvl5pPr>
            <a:lvl6pPr marL="2000250" indent="0">
              <a:buNone/>
              <a:defRPr sz="875"/>
            </a:lvl6pPr>
            <a:lvl7pPr marL="2400300" indent="0">
              <a:buNone/>
              <a:defRPr sz="875"/>
            </a:lvl7pPr>
            <a:lvl8pPr marL="2800350" indent="0">
              <a:buNone/>
              <a:defRPr sz="875"/>
            </a:lvl8pPr>
            <a:lvl9pPr marL="3200400" indent="0">
              <a:buNone/>
              <a:defRPr sz="875"/>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B03FFFF-E743-454D-ADCC-CEBA063CE9A3}" type="datetimeFigureOut">
              <a:rPr lang="nl-NL" smtClean="0"/>
              <a:t>1-5-2021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870F60D-5555-4532-9B49-22A6C10EE20A}" type="slidenum">
              <a:rPr lang="nl-NL" smtClean="0"/>
              <a:t>‹#›</a:t>
            </a:fld>
            <a:endParaRPr lang="nl-NL"/>
          </a:p>
        </p:txBody>
      </p:sp>
    </p:spTree>
    <p:extLst>
      <p:ext uri="{BB962C8B-B14F-4D97-AF65-F5344CB8AC3E}">
        <p14:creationId xmlns:p14="http://schemas.microsoft.com/office/powerpoint/2010/main" val="32142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87302" y="400050"/>
            <a:ext cx="3686472" cy="1400175"/>
          </a:xfrm>
        </p:spPr>
        <p:txBody>
          <a:bodyPr anchor="b"/>
          <a:lstStyle>
            <a:lvl1pPr>
              <a:defRPr sz="2800"/>
            </a:lvl1pPr>
          </a:lstStyle>
          <a:p>
            <a:r>
              <a:rPr lang="nl-NL"/>
              <a:t>Klik om stijl te bewerken</a:t>
            </a:r>
            <a:endParaRPr lang="en-US" dirty="0"/>
          </a:p>
        </p:txBody>
      </p:sp>
      <p:sp>
        <p:nvSpPr>
          <p:cNvPr id="3" name="Picture Placeholder 2"/>
          <p:cNvSpPr>
            <a:spLocks noGrp="1" noChangeAspect="1"/>
          </p:cNvSpPr>
          <p:nvPr>
            <p:ph type="pic" idx="1"/>
          </p:nvPr>
        </p:nvSpPr>
        <p:spPr>
          <a:xfrm>
            <a:off x="4859238" y="863997"/>
            <a:ext cx="5786438" cy="4264422"/>
          </a:xfrm>
        </p:spPr>
        <p:txBody>
          <a:bodyPr anchor="t"/>
          <a:lstStyle>
            <a:lvl1pPr marL="0" indent="0">
              <a:buNone/>
              <a:defRPr sz="2800"/>
            </a:lvl1pPr>
            <a:lvl2pPr marL="400050" indent="0">
              <a:buNone/>
              <a:defRPr sz="2450"/>
            </a:lvl2pPr>
            <a:lvl3pPr marL="800100" indent="0">
              <a:buNone/>
              <a:defRPr sz="2100"/>
            </a:lvl3pPr>
            <a:lvl4pPr marL="1200150" indent="0">
              <a:buNone/>
              <a:defRPr sz="1750"/>
            </a:lvl4pPr>
            <a:lvl5pPr marL="1600200" indent="0">
              <a:buNone/>
              <a:defRPr sz="1750"/>
            </a:lvl5pPr>
            <a:lvl6pPr marL="2000250" indent="0">
              <a:buNone/>
              <a:defRPr sz="1750"/>
            </a:lvl6pPr>
            <a:lvl7pPr marL="2400300" indent="0">
              <a:buNone/>
              <a:defRPr sz="1750"/>
            </a:lvl7pPr>
            <a:lvl8pPr marL="2800350" indent="0">
              <a:buNone/>
              <a:defRPr sz="1750"/>
            </a:lvl8pPr>
            <a:lvl9pPr marL="3200400" indent="0">
              <a:buNone/>
              <a:defRPr sz="175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787302" y="1800225"/>
            <a:ext cx="3686472" cy="3335140"/>
          </a:xfrm>
        </p:spPr>
        <p:txBody>
          <a:bodyPr/>
          <a:lstStyle>
            <a:lvl1pPr marL="0" indent="0">
              <a:buNone/>
              <a:defRPr sz="1400"/>
            </a:lvl1pPr>
            <a:lvl2pPr marL="400050" indent="0">
              <a:buNone/>
              <a:defRPr sz="1225"/>
            </a:lvl2pPr>
            <a:lvl3pPr marL="800100" indent="0">
              <a:buNone/>
              <a:defRPr sz="1050"/>
            </a:lvl3pPr>
            <a:lvl4pPr marL="1200150" indent="0">
              <a:buNone/>
              <a:defRPr sz="875"/>
            </a:lvl4pPr>
            <a:lvl5pPr marL="1600200" indent="0">
              <a:buNone/>
              <a:defRPr sz="875"/>
            </a:lvl5pPr>
            <a:lvl6pPr marL="2000250" indent="0">
              <a:buNone/>
              <a:defRPr sz="875"/>
            </a:lvl6pPr>
            <a:lvl7pPr marL="2400300" indent="0">
              <a:buNone/>
              <a:defRPr sz="875"/>
            </a:lvl7pPr>
            <a:lvl8pPr marL="2800350" indent="0">
              <a:buNone/>
              <a:defRPr sz="875"/>
            </a:lvl8pPr>
            <a:lvl9pPr marL="3200400" indent="0">
              <a:buNone/>
              <a:defRPr sz="875"/>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B03FFFF-E743-454D-ADCC-CEBA063CE9A3}" type="datetimeFigureOut">
              <a:rPr lang="nl-NL" smtClean="0"/>
              <a:t>1-5-2021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870F60D-5555-4532-9B49-22A6C10EE20A}" type="slidenum">
              <a:rPr lang="nl-NL" smtClean="0"/>
              <a:t>‹#›</a:t>
            </a:fld>
            <a:endParaRPr lang="nl-NL"/>
          </a:p>
        </p:txBody>
      </p:sp>
    </p:spTree>
    <p:extLst>
      <p:ext uri="{BB962C8B-B14F-4D97-AF65-F5344CB8AC3E}">
        <p14:creationId xmlns:p14="http://schemas.microsoft.com/office/powerpoint/2010/main" val="401137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5813" y="319485"/>
            <a:ext cx="9858375" cy="115986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785813" y="1597422"/>
            <a:ext cx="9858375" cy="3807421"/>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5813" y="5561807"/>
            <a:ext cx="2571750" cy="319484"/>
          </a:xfrm>
          <a:prstGeom prst="rect">
            <a:avLst/>
          </a:prstGeom>
        </p:spPr>
        <p:txBody>
          <a:bodyPr vert="horz" lIns="91440" tIns="45720" rIns="91440" bIns="45720" rtlCol="0" anchor="ctr"/>
          <a:lstStyle>
            <a:lvl1pPr algn="l">
              <a:defRPr sz="1050">
                <a:solidFill>
                  <a:schemeClr val="tx1">
                    <a:tint val="75000"/>
                  </a:schemeClr>
                </a:solidFill>
              </a:defRPr>
            </a:lvl1pPr>
          </a:lstStyle>
          <a:p>
            <a:fld id="{FB03FFFF-E743-454D-ADCC-CEBA063CE9A3}" type="datetimeFigureOut">
              <a:rPr lang="nl-NL" smtClean="0"/>
              <a:t>1-5-2021</a:t>
            </a:fld>
            <a:endParaRPr lang="nl-NL"/>
          </a:p>
        </p:txBody>
      </p:sp>
      <p:sp>
        <p:nvSpPr>
          <p:cNvPr id="5" name="Footer Placeholder 4"/>
          <p:cNvSpPr>
            <a:spLocks noGrp="1"/>
          </p:cNvSpPr>
          <p:nvPr>
            <p:ph type="ftr" sz="quarter" idx="3"/>
          </p:nvPr>
        </p:nvSpPr>
        <p:spPr>
          <a:xfrm>
            <a:off x="3786188" y="5561807"/>
            <a:ext cx="3857625" cy="319484"/>
          </a:xfrm>
          <a:prstGeom prst="rect">
            <a:avLst/>
          </a:prstGeom>
        </p:spPr>
        <p:txBody>
          <a:bodyPr vert="horz" lIns="91440" tIns="45720" rIns="91440" bIns="45720" rtlCol="0" anchor="ctr"/>
          <a:lstStyle>
            <a:lvl1pPr algn="ctr">
              <a:defRPr sz="105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072438" y="5561807"/>
            <a:ext cx="2571750" cy="319484"/>
          </a:xfrm>
          <a:prstGeom prst="rect">
            <a:avLst/>
          </a:prstGeom>
        </p:spPr>
        <p:txBody>
          <a:bodyPr vert="horz" lIns="91440" tIns="45720" rIns="91440" bIns="45720" rtlCol="0" anchor="ctr"/>
          <a:lstStyle>
            <a:lvl1pPr algn="r">
              <a:defRPr sz="1050">
                <a:solidFill>
                  <a:schemeClr val="tx1">
                    <a:tint val="75000"/>
                  </a:schemeClr>
                </a:solidFill>
              </a:defRPr>
            </a:lvl1pPr>
          </a:lstStyle>
          <a:p>
            <a:fld id="{9870F60D-5555-4532-9B49-22A6C10EE20A}" type="slidenum">
              <a:rPr lang="nl-NL" smtClean="0"/>
              <a:t>‹#›</a:t>
            </a:fld>
            <a:endParaRPr lang="nl-NL"/>
          </a:p>
        </p:txBody>
      </p:sp>
    </p:spTree>
    <p:extLst>
      <p:ext uri="{BB962C8B-B14F-4D97-AF65-F5344CB8AC3E}">
        <p14:creationId xmlns:p14="http://schemas.microsoft.com/office/powerpoint/2010/main" val="42921855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800100" rtl="0" eaLnBrk="1" latinLnBrk="0" hangingPunct="1">
        <a:lnSpc>
          <a:spcPct val="90000"/>
        </a:lnSpc>
        <a:spcBef>
          <a:spcPct val="0"/>
        </a:spcBef>
        <a:buNone/>
        <a:defRPr sz="3850" kern="1200">
          <a:solidFill>
            <a:schemeClr val="tx1"/>
          </a:solidFill>
          <a:latin typeface="+mj-lt"/>
          <a:ea typeface="+mj-ea"/>
          <a:cs typeface="+mj-cs"/>
        </a:defRPr>
      </a:lvl1pPr>
    </p:titleStyle>
    <p:bodyStyle>
      <a:lvl1pPr marL="200025" indent="-200025" algn="l" defTabSz="800100" rtl="0" eaLnBrk="1" latinLnBrk="0" hangingPunct="1">
        <a:lnSpc>
          <a:spcPct val="90000"/>
        </a:lnSpc>
        <a:spcBef>
          <a:spcPts val="875"/>
        </a:spcBef>
        <a:buFont typeface="Arial" panose="020B0604020202020204" pitchFamily="34" charset="0"/>
        <a:buChar char="•"/>
        <a:defRPr sz="2450" kern="1200">
          <a:solidFill>
            <a:schemeClr val="tx1"/>
          </a:solidFill>
          <a:latin typeface="+mn-lt"/>
          <a:ea typeface="+mn-ea"/>
          <a:cs typeface="+mn-cs"/>
        </a:defRPr>
      </a:lvl1pPr>
      <a:lvl2pPr marL="600075" indent="-200025" algn="l" defTabSz="800100" rtl="0" eaLnBrk="1" latinLnBrk="0" hangingPunct="1">
        <a:lnSpc>
          <a:spcPct val="90000"/>
        </a:lnSpc>
        <a:spcBef>
          <a:spcPts val="438"/>
        </a:spcBef>
        <a:buFont typeface="Arial" panose="020B0604020202020204" pitchFamily="34" charset="0"/>
        <a:buChar char="•"/>
        <a:defRPr sz="2100" kern="1200">
          <a:solidFill>
            <a:schemeClr val="tx1"/>
          </a:solidFill>
          <a:latin typeface="+mn-lt"/>
          <a:ea typeface="+mn-ea"/>
          <a:cs typeface="+mn-cs"/>
        </a:defRPr>
      </a:lvl2pPr>
      <a:lvl3pPr marL="1000125" indent="-200025" algn="l" defTabSz="800100" rtl="0" eaLnBrk="1" latinLnBrk="0" hangingPunct="1">
        <a:lnSpc>
          <a:spcPct val="90000"/>
        </a:lnSpc>
        <a:spcBef>
          <a:spcPts val="438"/>
        </a:spcBef>
        <a:buFont typeface="Arial" panose="020B0604020202020204" pitchFamily="34" charset="0"/>
        <a:buChar char="•"/>
        <a:defRPr sz="1750" kern="1200">
          <a:solidFill>
            <a:schemeClr val="tx1"/>
          </a:solidFill>
          <a:latin typeface="+mn-lt"/>
          <a:ea typeface="+mn-ea"/>
          <a:cs typeface="+mn-cs"/>
        </a:defRPr>
      </a:lvl3pPr>
      <a:lvl4pPr marL="1400175" indent="-200025" algn="l" defTabSz="800100" rtl="0" eaLnBrk="1" latinLnBrk="0" hangingPunct="1">
        <a:lnSpc>
          <a:spcPct val="90000"/>
        </a:lnSpc>
        <a:spcBef>
          <a:spcPts val="438"/>
        </a:spcBef>
        <a:buFont typeface="Arial" panose="020B0604020202020204" pitchFamily="34" charset="0"/>
        <a:buChar char="•"/>
        <a:defRPr sz="1575" kern="1200">
          <a:solidFill>
            <a:schemeClr val="tx1"/>
          </a:solidFill>
          <a:latin typeface="+mn-lt"/>
          <a:ea typeface="+mn-ea"/>
          <a:cs typeface="+mn-cs"/>
        </a:defRPr>
      </a:lvl4pPr>
      <a:lvl5pPr marL="1800225" indent="-200025" algn="l" defTabSz="800100" rtl="0" eaLnBrk="1" latinLnBrk="0" hangingPunct="1">
        <a:lnSpc>
          <a:spcPct val="90000"/>
        </a:lnSpc>
        <a:spcBef>
          <a:spcPts val="438"/>
        </a:spcBef>
        <a:buFont typeface="Arial" panose="020B0604020202020204" pitchFamily="34" charset="0"/>
        <a:buChar char="•"/>
        <a:defRPr sz="1575" kern="1200">
          <a:solidFill>
            <a:schemeClr val="tx1"/>
          </a:solidFill>
          <a:latin typeface="+mn-lt"/>
          <a:ea typeface="+mn-ea"/>
          <a:cs typeface="+mn-cs"/>
        </a:defRPr>
      </a:lvl5pPr>
      <a:lvl6pPr marL="2200275" indent="-200025" algn="l" defTabSz="800100" rtl="0" eaLnBrk="1" latinLnBrk="0" hangingPunct="1">
        <a:lnSpc>
          <a:spcPct val="90000"/>
        </a:lnSpc>
        <a:spcBef>
          <a:spcPts val="438"/>
        </a:spcBef>
        <a:buFont typeface="Arial" panose="020B0604020202020204" pitchFamily="34" charset="0"/>
        <a:buChar char="•"/>
        <a:defRPr sz="1575" kern="1200">
          <a:solidFill>
            <a:schemeClr val="tx1"/>
          </a:solidFill>
          <a:latin typeface="+mn-lt"/>
          <a:ea typeface="+mn-ea"/>
          <a:cs typeface="+mn-cs"/>
        </a:defRPr>
      </a:lvl6pPr>
      <a:lvl7pPr marL="2600325" indent="-200025" algn="l" defTabSz="800100" rtl="0" eaLnBrk="1" latinLnBrk="0" hangingPunct="1">
        <a:lnSpc>
          <a:spcPct val="90000"/>
        </a:lnSpc>
        <a:spcBef>
          <a:spcPts val="438"/>
        </a:spcBef>
        <a:buFont typeface="Arial" panose="020B0604020202020204" pitchFamily="34" charset="0"/>
        <a:buChar char="•"/>
        <a:defRPr sz="1575" kern="1200">
          <a:solidFill>
            <a:schemeClr val="tx1"/>
          </a:solidFill>
          <a:latin typeface="+mn-lt"/>
          <a:ea typeface="+mn-ea"/>
          <a:cs typeface="+mn-cs"/>
        </a:defRPr>
      </a:lvl7pPr>
      <a:lvl8pPr marL="3000375" indent="-200025" algn="l" defTabSz="800100" rtl="0" eaLnBrk="1" latinLnBrk="0" hangingPunct="1">
        <a:lnSpc>
          <a:spcPct val="90000"/>
        </a:lnSpc>
        <a:spcBef>
          <a:spcPts val="438"/>
        </a:spcBef>
        <a:buFont typeface="Arial" panose="020B0604020202020204" pitchFamily="34" charset="0"/>
        <a:buChar char="•"/>
        <a:defRPr sz="1575" kern="1200">
          <a:solidFill>
            <a:schemeClr val="tx1"/>
          </a:solidFill>
          <a:latin typeface="+mn-lt"/>
          <a:ea typeface="+mn-ea"/>
          <a:cs typeface="+mn-cs"/>
        </a:defRPr>
      </a:lvl8pPr>
      <a:lvl9pPr marL="3400425" indent="-200025" algn="l" defTabSz="800100" rtl="0" eaLnBrk="1" latinLnBrk="0" hangingPunct="1">
        <a:lnSpc>
          <a:spcPct val="90000"/>
        </a:lnSpc>
        <a:spcBef>
          <a:spcPts val="438"/>
        </a:spcBef>
        <a:buFont typeface="Arial" panose="020B0604020202020204" pitchFamily="34" charset="0"/>
        <a:buChar char="•"/>
        <a:defRPr sz="1575" kern="1200">
          <a:solidFill>
            <a:schemeClr val="tx1"/>
          </a:solidFill>
          <a:latin typeface="+mn-lt"/>
          <a:ea typeface="+mn-ea"/>
          <a:cs typeface="+mn-cs"/>
        </a:defRPr>
      </a:lvl9pPr>
    </p:bodyStyle>
    <p:otherStyle>
      <a:defPPr>
        <a:defRPr lang="en-US"/>
      </a:defPPr>
      <a:lvl1pPr marL="0" algn="l" defTabSz="800100" rtl="0" eaLnBrk="1" latinLnBrk="0" hangingPunct="1">
        <a:defRPr sz="1575" kern="1200">
          <a:solidFill>
            <a:schemeClr val="tx1"/>
          </a:solidFill>
          <a:latin typeface="+mn-lt"/>
          <a:ea typeface="+mn-ea"/>
          <a:cs typeface="+mn-cs"/>
        </a:defRPr>
      </a:lvl1pPr>
      <a:lvl2pPr marL="400050" algn="l" defTabSz="800100" rtl="0" eaLnBrk="1" latinLnBrk="0" hangingPunct="1">
        <a:defRPr sz="1575" kern="1200">
          <a:solidFill>
            <a:schemeClr val="tx1"/>
          </a:solidFill>
          <a:latin typeface="+mn-lt"/>
          <a:ea typeface="+mn-ea"/>
          <a:cs typeface="+mn-cs"/>
        </a:defRPr>
      </a:lvl2pPr>
      <a:lvl3pPr marL="800100" algn="l" defTabSz="800100" rtl="0" eaLnBrk="1" latinLnBrk="0" hangingPunct="1">
        <a:defRPr sz="1575" kern="1200">
          <a:solidFill>
            <a:schemeClr val="tx1"/>
          </a:solidFill>
          <a:latin typeface="+mn-lt"/>
          <a:ea typeface="+mn-ea"/>
          <a:cs typeface="+mn-cs"/>
        </a:defRPr>
      </a:lvl3pPr>
      <a:lvl4pPr marL="1200150" algn="l" defTabSz="800100" rtl="0" eaLnBrk="1" latinLnBrk="0" hangingPunct="1">
        <a:defRPr sz="1575" kern="1200">
          <a:solidFill>
            <a:schemeClr val="tx1"/>
          </a:solidFill>
          <a:latin typeface="+mn-lt"/>
          <a:ea typeface="+mn-ea"/>
          <a:cs typeface="+mn-cs"/>
        </a:defRPr>
      </a:lvl4pPr>
      <a:lvl5pPr marL="1600200" algn="l" defTabSz="800100" rtl="0" eaLnBrk="1" latinLnBrk="0" hangingPunct="1">
        <a:defRPr sz="1575" kern="1200">
          <a:solidFill>
            <a:schemeClr val="tx1"/>
          </a:solidFill>
          <a:latin typeface="+mn-lt"/>
          <a:ea typeface="+mn-ea"/>
          <a:cs typeface="+mn-cs"/>
        </a:defRPr>
      </a:lvl5pPr>
      <a:lvl6pPr marL="2000250" algn="l" defTabSz="800100" rtl="0" eaLnBrk="1" latinLnBrk="0" hangingPunct="1">
        <a:defRPr sz="1575" kern="1200">
          <a:solidFill>
            <a:schemeClr val="tx1"/>
          </a:solidFill>
          <a:latin typeface="+mn-lt"/>
          <a:ea typeface="+mn-ea"/>
          <a:cs typeface="+mn-cs"/>
        </a:defRPr>
      </a:lvl6pPr>
      <a:lvl7pPr marL="2400300" algn="l" defTabSz="800100" rtl="0" eaLnBrk="1" latinLnBrk="0" hangingPunct="1">
        <a:defRPr sz="1575" kern="1200">
          <a:solidFill>
            <a:schemeClr val="tx1"/>
          </a:solidFill>
          <a:latin typeface="+mn-lt"/>
          <a:ea typeface="+mn-ea"/>
          <a:cs typeface="+mn-cs"/>
        </a:defRPr>
      </a:lvl7pPr>
      <a:lvl8pPr marL="2800350" algn="l" defTabSz="800100" rtl="0" eaLnBrk="1" latinLnBrk="0" hangingPunct="1">
        <a:defRPr sz="1575" kern="1200">
          <a:solidFill>
            <a:schemeClr val="tx1"/>
          </a:solidFill>
          <a:latin typeface="+mn-lt"/>
          <a:ea typeface="+mn-ea"/>
          <a:cs typeface="+mn-cs"/>
        </a:defRPr>
      </a:lvl8pPr>
      <a:lvl9pPr marL="3200400" algn="l" defTabSz="800100" rtl="0" eaLnBrk="1" latinLnBrk="0" hangingPunct="1">
        <a:defRPr sz="1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9.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2">
            <a:extLst>
              <a:ext uri="{28A0092B-C50C-407E-A947-70E740481C1C}">
                <a14:useLocalDpi xmlns:a14="http://schemas.microsoft.com/office/drawing/2010/main" val="0"/>
              </a:ext>
            </a:extLst>
          </a:blip>
          <a:srcRect l="26319" t="50717" r="7037" b="13517"/>
          <a:stretch/>
        </p:blipFill>
        <p:spPr>
          <a:xfrm>
            <a:off x="0" y="0"/>
            <a:ext cx="11286394" cy="4363644"/>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8351" y="403431"/>
            <a:ext cx="540674" cy="546960"/>
          </a:xfrm>
          <a:prstGeom prst="rect">
            <a:avLst/>
          </a:prstGeom>
        </p:spPr>
      </p:pic>
      <p:sp>
        <p:nvSpPr>
          <p:cNvPr id="17" name="Rechthoek 16">
            <a:extLst>
              <a:ext uri="{FF2B5EF4-FFF2-40B4-BE49-F238E27FC236}">
                <a16:creationId xmlns:a16="http://schemas.microsoft.com/office/drawing/2014/main" id="{18A15CF1-B277-47DF-8A0C-69D3556A4A89}"/>
              </a:ext>
            </a:extLst>
          </p:cNvPr>
          <p:cNvSpPr/>
          <p:nvPr/>
        </p:nvSpPr>
        <p:spPr>
          <a:xfrm>
            <a:off x="503739" y="514336"/>
            <a:ext cx="8671153"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Join the </a:t>
            </a:r>
          </a:p>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European Public Health Week!</a:t>
            </a:r>
          </a:p>
        </p:txBody>
      </p:sp>
      <p:sp>
        <p:nvSpPr>
          <p:cNvPr id="18" name="Tekstvak 17">
            <a:extLst>
              <a:ext uri="{FF2B5EF4-FFF2-40B4-BE49-F238E27FC236}">
                <a16:creationId xmlns:a16="http://schemas.microsoft.com/office/drawing/2014/main" id="{DCE5146D-FE68-4F71-A403-CD0DE0CAA8CC}"/>
              </a:ext>
            </a:extLst>
          </p:cNvPr>
          <p:cNvSpPr txBox="1"/>
          <p:nvPr/>
        </p:nvSpPr>
        <p:spPr>
          <a:xfrm>
            <a:off x="2236859" y="3000375"/>
            <a:ext cx="7366965" cy="2277547"/>
          </a:xfrm>
          <a:prstGeom prst="rect">
            <a:avLst/>
          </a:prstGeom>
          <a:noFill/>
        </p:spPr>
        <p:txBody>
          <a:bodyPr wrap="square" rtlCol="0">
            <a:spAutoFit/>
          </a:bodyPr>
          <a:lstStyle/>
          <a:p>
            <a:pPr algn="ctr"/>
            <a:r>
              <a:rPr lang="en-US" sz="4400" b="1" baseline="30000" dirty="0">
                <a:solidFill>
                  <a:srgbClr val="115FAD"/>
                </a:solidFill>
                <a:latin typeface="Arial" panose="020B0604020202020204" pitchFamily="34" charset="0"/>
                <a:cs typeface="Arial" panose="020B0604020202020204" pitchFamily="34" charset="0"/>
              </a:rPr>
              <a:t>17-21 May 2021</a:t>
            </a:r>
          </a:p>
          <a:p>
            <a:pPr algn="ctr"/>
            <a:endParaRPr lang="en-US" sz="4400" b="1" baseline="30000" dirty="0">
              <a:solidFill>
                <a:srgbClr val="115FAD"/>
              </a:solidFill>
              <a:latin typeface="Arial" panose="020B0604020202020204" pitchFamily="34" charset="0"/>
              <a:cs typeface="Arial" panose="020B0604020202020204" pitchFamily="34" charset="0"/>
            </a:endParaRPr>
          </a:p>
          <a:p>
            <a:pPr algn="ctr"/>
            <a:r>
              <a:rPr lang="en-US" sz="4400" b="1" baseline="30000" dirty="0">
                <a:solidFill>
                  <a:srgbClr val="115FAD"/>
                </a:solidFill>
                <a:latin typeface="Arial" panose="020B0604020202020204" pitchFamily="34" charset="0"/>
                <a:cs typeface="Arial" panose="020B0604020202020204" pitchFamily="34" charset="0"/>
              </a:rPr>
              <a:t>Joining forces for healthier populations</a:t>
            </a:r>
          </a:p>
          <a:p>
            <a:pPr algn="ctr"/>
            <a:endParaRPr lang="en-US" sz="4400" b="1" baseline="30000" dirty="0">
              <a:solidFill>
                <a:srgbClr val="115FAD"/>
              </a:solidFill>
              <a:latin typeface="Arial" panose="020B0604020202020204" pitchFamily="34" charset="0"/>
              <a:cs typeface="Arial" panose="020B0604020202020204" pitchFamily="34" charset="0"/>
            </a:endParaRPr>
          </a:p>
          <a:p>
            <a:pPr algn="ctr"/>
            <a:r>
              <a:rPr lang="en-GB" sz="3700" baseline="30000" dirty="0">
                <a:solidFill>
                  <a:srgbClr val="115FAD"/>
                </a:solidFill>
                <a:latin typeface="Arial" panose="020B0604020202020204" pitchFamily="34" charset="0"/>
                <a:cs typeface="Arial" panose="020B0604020202020204" pitchFamily="34" charset="0"/>
              </a:rPr>
              <a:t>eupha.org/EUPHW</a:t>
            </a:r>
            <a:endParaRPr lang="en-US" sz="3700" baseline="30000" dirty="0">
              <a:solidFill>
                <a:srgbClr val="115FAD"/>
              </a:solidFill>
              <a:latin typeface="Arial" panose="020B0604020202020204" pitchFamily="34" charset="0"/>
              <a:cs typeface="Arial" panose="020B0604020202020204" pitchFamily="34" charset="0"/>
            </a:endParaRPr>
          </a:p>
        </p:txBody>
      </p:sp>
      <p:sp>
        <p:nvSpPr>
          <p:cNvPr id="19" name="Rechthoek 18">
            <a:extLst>
              <a:ext uri="{FF2B5EF4-FFF2-40B4-BE49-F238E27FC236}">
                <a16:creationId xmlns:a16="http://schemas.microsoft.com/office/drawing/2014/main" id="{9BBFCDD7-67A5-429E-942C-E367E98EB5E9}"/>
              </a:ext>
            </a:extLst>
          </p:cNvPr>
          <p:cNvSpPr/>
          <p:nvPr/>
        </p:nvSpPr>
        <p:spPr>
          <a:xfrm>
            <a:off x="7271952" y="5320320"/>
            <a:ext cx="3819550"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pic>
        <p:nvPicPr>
          <p:cNvPr id="8" name="Afbeelding 8" descr="Afbeelding met tekening, voedsel&#10;&#10;Automatisch gegenereerde beschrijving">
            <a:extLst>
              <a:ext uri="{FF2B5EF4-FFF2-40B4-BE49-F238E27FC236}">
                <a16:creationId xmlns:a16="http://schemas.microsoft.com/office/drawing/2014/main" id="{DA32A174-6678-44F7-BD13-FDE7E22678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649" y="4099385"/>
            <a:ext cx="944771" cy="1465244"/>
          </a:xfrm>
          <a:prstGeom prst="rect">
            <a:avLst/>
          </a:prstGeom>
        </p:spPr>
      </p:pic>
    </p:spTree>
    <p:extLst>
      <p:ext uri="{BB962C8B-B14F-4D97-AF65-F5344CB8AC3E}">
        <p14:creationId xmlns:p14="http://schemas.microsoft.com/office/powerpoint/2010/main" val="3050901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NEW CHALLENGES </a:t>
            </a:r>
            <a:b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br>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IN MENTAL HEALTH</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2796314"/>
            <a:ext cx="8371533" cy="2349361"/>
          </a:xfrm>
          <a:prstGeom prst="rect">
            <a:avLst/>
          </a:prstGeom>
          <a:noFill/>
        </p:spPr>
        <p:txBody>
          <a:bodyPr wrap="square" rtlCol="0">
            <a:spAutoFit/>
          </a:bodyPr>
          <a:lstStyle/>
          <a:p>
            <a:r>
              <a:rPr lang="en-GB" sz="4400" baseline="30000" dirty="0">
                <a:solidFill>
                  <a:srgbClr val="115FAD"/>
                </a:solidFill>
                <a:latin typeface="Arial" panose="020B0604020202020204" pitchFamily="34" charset="0"/>
                <a:cs typeface="Arial" panose="020B0604020202020204" pitchFamily="34" charset="0"/>
              </a:rPr>
              <a:t>The </a:t>
            </a:r>
            <a:r>
              <a:rPr lang="en-GB" sz="4400" b="1" baseline="30000" dirty="0">
                <a:solidFill>
                  <a:srgbClr val="115FAD"/>
                </a:solidFill>
                <a:latin typeface="Arial" panose="020B0604020202020204" pitchFamily="34" charset="0"/>
                <a:cs typeface="Arial" panose="020B0604020202020204" pitchFamily="34" charset="0"/>
              </a:rPr>
              <a:t>health workforce </a:t>
            </a:r>
            <a:r>
              <a:rPr lang="en-GB" sz="4400" baseline="30000" dirty="0">
                <a:solidFill>
                  <a:srgbClr val="115FAD"/>
                </a:solidFill>
                <a:latin typeface="Arial" panose="020B0604020202020204" pitchFamily="34" charset="0"/>
                <a:cs typeface="Arial" panose="020B0604020202020204" pitchFamily="34" charset="0"/>
              </a:rPr>
              <a:t>needs greater attention and support. COVID-19 has increased stress and health risks of health workers; many even died. </a:t>
            </a:r>
            <a:br>
              <a:rPr lang="en-GB" sz="4400" baseline="30000" dirty="0">
                <a:solidFill>
                  <a:srgbClr val="115FAD"/>
                </a:solidFill>
                <a:latin typeface="Arial" panose="020B0604020202020204" pitchFamily="34" charset="0"/>
                <a:cs typeface="Arial" panose="020B0604020202020204" pitchFamily="34" charset="0"/>
              </a:rPr>
            </a:br>
            <a:r>
              <a:rPr lang="en-GB" sz="4400" baseline="30000" dirty="0">
                <a:solidFill>
                  <a:srgbClr val="115FAD"/>
                </a:solidFill>
                <a:latin typeface="Arial" panose="020B0604020202020204" pitchFamily="34" charset="0"/>
                <a:cs typeface="Arial" panose="020B0604020202020204" pitchFamily="34" charset="0"/>
              </a:rPr>
              <a:t>Care4Carers must become a health policy priority. </a:t>
            </a:r>
          </a:p>
        </p:txBody>
      </p:sp>
      <p:pic>
        <p:nvPicPr>
          <p:cNvPr id="11" name="Afbeelding 10">
            <a:extLst>
              <a:ext uri="{FF2B5EF4-FFF2-40B4-BE49-F238E27FC236}">
                <a16:creationId xmlns:a16="http://schemas.microsoft.com/office/drawing/2014/main" id="{5D9EECBA-7B88-4E41-8F29-E7D967AAF7E5}"/>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216720" y="342350"/>
            <a:ext cx="1794047" cy="1809513"/>
          </a:xfrm>
          <a:prstGeom prst="rect">
            <a:avLst/>
          </a:prstGeom>
        </p:spPr>
      </p:pic>
    </p:spTree>
    <p:extLst>
      <p:ext uri="{BB962C8B-B14F-4D97-AF65-F5344CB8AC3E}">
        <p14:creationId xmlns:p14="http://schemas.microsoft.com/office/powerpoint/2010/main" val="1503302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YOUR LOCAL COMMUNITY</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3123766"/>
            <a:ext cx="8371533" cy="1446550"/>
          </a:xfrm>
          <a:prstGeom prst="rect">
            <a:avLst/>
          </a:prstGeom>
          <a:noFill/>
        </p:spPr>
        <p:txBody>
          <a:bodyPr wrap="square" rtlCol="0">
            <a:spAutoFit/>
          </a:bodyPr>
          <a:lstStyle/>
          <a:p>
            <a:r>
              <a:rPr lang="en-GB" sz="4400" b="1" baseline="30000" dirty="0">
                <a:solidFill>
                  <a:srgbClr val="115FAD"/>
                </a:solidFill>
                <a:latin typeface="Arial" panose="020B0604020202020204" pitchFamily="34" charset="0"/>
                <a:cs typeface="Arial" panose="020B0604020202020204" pitchFamily="34" charset="0"/>
              </a:rPr>
              <a:t>Voices of citizens demanding better health </a:t>
            </a:r>
            <a:r>
              <a:rPr lang="en-GB" sz="4400" baseline="30000" dirty="0">
                <a:solidFill>
                  <a:srgbClr val="115FAD"/>
                </a:solidFill>
                <a:latin typeface="Arial" panose="020B0604020202020204" pitchFamily="34" charset="0"/>
                <a:cs typeface="Arial" panose="020B0604020202020204" pitchFamily="34" charset="0"/>
              </a:rPr>
              <a:t>can make a big difference in supporting decision makers to make the right choices.</a:t>
            </a:r>
          </a:p>
        </p:txBody>
      </p:sp>
      <p:pic>
        <p:nvPicPr>
          <p:cNvPr id="11" name="Afbeelding 9">
            <a:extLst>
              <a:ext uri="{FF2B5EF4-FFF2-40B4-BE49-F238E27FC236}">
                <a16:creationId xmlns:a16="http://schemas.microsoft.com/office/drawing/2014/main" id="{F6A76A3F-3995-4667-9AD4-10FCFDC82C0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197832" y="342349"/>
            <a:ext cx="1771337" cy="1809513"/>
          </a:xfrm>
          <a:prstGeom prst="rect">
            <a:avLst/>
          </a:prstGeom>
        </p:spPr>
      </p:pic>
    </p:spTree>
    <p:extLst>
      <p:ext uri="{BB962C8B-B14F-4D97-AF65-F5344CB8AC3E}">
        <p14:creationId xmlns:p14="http://schemas.microsoft.com/office/powerpoint/2010/main" val="1452355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YOUR LOCAL COMMUNITY</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3024910"/>
            <a:ext cx="8371533" cy="1897955"/>
          </a:xfrm>
          <a:prstGeom prst="rect">
            <a:avLst/>
          </a:prstGeom>
          <a:noFill/>
        </p:spPr>
        <p:txBody>
          <a:bodyPr wrap="square" rtlCol="0">
            <a:spAutoFit/>
          </a:bodyPr>
          <a:lstStyle/>
          <a:p>
            <a:r>
              <a:rPr lang="en-GB" sz="4400" b="1" baseline="30000" dirty="0">
                <a:solidFill>
                  <a:srgbClr val="115FAD"/>
                </a:solidFill>
                <a:latin typeface="Arial" panose="020B0604020202020204" pitchFamily="34" charset="0"/>
                <a:cs typeface="Arial" panose="020B0604020202020204" pitchFamily="34" charset="0"/>
              </a:rPr>
              <a:t>Healthier urban environments will be key to achieving the Sustainable Development Goals and a more equitable, sustainable and prosperous world.</a:t>
            </a:r>
          </a:p>
        </p:txBody>
      </p:sp>
      <p:pic>
        <p:nvPicPr>
          <p:cNvPr id="11" name="Afbeelding 9">
            <a:extLst>
              <a:ext uri="{FF2B5EF4-FFF2-40B4-BE49-F238E27FC236}">
                <a16:creationId xmlns:a16="http://schemas.microsoft.com/office/drawing/2014/main" id="{F6A76A3F-3995-4667-9AD4-10FCFDC82C0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197832" y="342349"/>
            <a:ext cx="1771337" cy="1809513"/>
          </a:xfrm>
          <a:prstGeom prst="rect">
            <a:avLst/>
          </a:prstGeom>
        </p:spPr>
      </p:pic>
    </p:spTree>
    <p:extLst>
      <p:ext uri="{BB962C8B-B14F-4D97-AF65-F5344CB8AC3E}">
        <p14:creationId xmlns:p14="http://schemas.microsoft.com/office/powerpoint/2010/main" val="4088401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YOUR LOCAL COMMUNITY</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3234979"/>
            <a:ext cx="8371533" cy="1446550"/>
          </a:xfrm>
          <a:prstGeom prst="rect">
            <a:avLst/>
          </a:prstGeom>
          <a:noFill/>
        </p:spPr>
        <p:txBody>
          <a:bodyPr wrap="square" rtlCol="0">
            <a:spAutoFit/>
          </a:bodyPr>
          <a:lstStyle/>
          <a:p>
            <a:r>
              <a:rPr lang="en-GB" sz="4400" b="1" baseline="30000" dirty="0">
                <a:solidFill>
                  <a:srgbClr val="115FAD"/>
                </a:solidFill>
                <a:latin typeface="Arial" panose="020B0604020202020204" pitchFamily="34" charset="0"/>
                <a:cs typeface="Arial" panose="020B0604020202020204" pitchFamily="34" charset="0"/>
              </a:rPr>
              <a:t>Replacing car travel with walking and cycling can protect our health and the health of the environment.</a:t>
            </a:r>
          </a:p>
        </p:txBody>
      </p:sp>
      <p:pic>
        <p:nvPicPr>
          <p:cNvPr id="11" name="Afbeelding 9">
            <a:extLst>
              <a:ext uri="{FF2B5EF4-FFF2-40B4-BE49-F238E27FC236}">
                <a16:creationId xmlns:a16="http://schemas.microsoft.com/office/drawing/2014/main" id="{F6A76A3F-3995-4667-9AD4-10FCFDC82C0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197832" y="342349"/>
            <a:ext cx="1771337" cy="1809513"/>
          </a:xfrm>
          <a:prstGeom prst="rect">
            <a:avLst/>
          </a:prstGeom>
        </p:spPr>
      </p:pic>
    </p:spTree>
    <p:extLst>
      <p:ext uri="{BB962C8B-B14F-4D97-AF65-F5344CB8AC3E}">
        <p14:creationId xmlns:p14="http://schemas.microsoft.com/office/powerpoint/2010/main" val="4200647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763927"/>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ALL FOR ONE HEALTH</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2796314"/>
            <a:ext cx="8371533" cy="1897955"/>
          </a:xfrm>
          <a:prstGeom prst="rect">
            <a:avLst/>
          </a:prstGeom>
          <a:noFill/>
        </p:spPr>
        <p:txBody>
          <a:bodyPr wrap="square" rtlCol="0">
            <a:spAutoFit/>
          </a:bodyPr>
          <a:lstStyle/>
          <a:p>
            <a:r>
              <a:rPr lang="en-GB" sz="4400" baseline="30000" dirty="0">
                <a:solidFill>
                  <a:srgbClr val="115FAD"/>
                </a:solidFill>
                <a:latin typeface="Arial" panose="020B0604020202020204" pitchFamily="34" charset="0"/>
                <a:cs typeface="Arial" panose="020B0604020202020204" pitchFamily="34" charset="0"/>
              </a:rPr>
              <a:t>Taking a One Health approach recognizes that the health of the ecosystem cannot be separated from the </a:t>
            </a:r>
            <a:r>
              <a:rPr lang="en-GB" sz="4400" b="1" baseline="30000" dirty="0">
                <a:solidFill>
                  <a:srgbClr val="115FAD"/>
                </a:solidFill>
                <a:latin typeface="Arial" panose="020B0604020202020204" pitchFamily="34" charset="0"/>
                <a:cs typeface="Arial" panose="020B0604020202020204" pitchFamily="34" charset="0"/>
              </a:rPr>
              <a:t>health of all humans, animals, plants, and their living environments.</a:t>
            </a:r>
          </a:p>
        </p:txBody>
      </p:sp>
      <p:pic>
        <p:nvPicPr>
          <p:cNvPr id="14" name="Afbeelding 9">
            <a:extLst>
              <a:ext uri="{FF2B5EF4-FFF2-40B4-BE49-F238E27FC236}">
                <a16:creationId xmlns:a16="http://schemas.microsoft.com/office/drawing/2014/main" id="{E607C6BE-7E40-49C9-8BA9-EEA45FAD9FC5}"/>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140177" y="367068"/>
            <a:ext cx="1824082" cy="1839807"/>
          </a:xfrm>
          <a:prstGeom prst="rect">
            <a:avLst/>
          </a:prstGeom>
        </p:spPr>
      </p:pic>
    </p:spTree>
    <p:extLst>
      <p:ext uri="{BB962C8B-B14F-4D97-AF65-F5344CB8AC3E}">
        <p14:creationId xmlns:p14="http://schemas.microsoft.com/office/powerpoint/2010/main" val="3965129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763927"/>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ALL FOR ONE HEALTH</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2796314"/>
            <a:ext cx="8371533" cy="1897955"/>
          </a:xfrm>
          <a:prstGeom prst="rect">
            <a:avLst/>
          </a:prstGeom>
          <a:noFill/>
        </p:spPr>
        <p:txBody>
          <a:bodyPr wrap="square" rtlCol="0">
            <a:spAutoFit/>
          </a:bodyPr>
          <a:lstStyle/>
          <a:p>
            <a:r>
              <a:rPr lang="en-GB" sz="4400" baseline="30000" dirty="0">
                <a:solidFill>
                  <a:srgbClr val="115FAD"/>
                </a:solidFill>
                <a:latin typeface="Arial" panose="020B0604020202020204" pitchFamily="34" charset="0"/>
                <a:cs typeface="Arial" panose="020B0604020202020204" pitchFamily="34" charset="0"/>
              </a:rPr>
              <a:t>The climate crisis impacts human health because it puts at risk the access to </a:t>
            </a:r>
            <a:r>
              <a:rPr lang="en-GB" sz="4400" b="1" baseline="30000" dirty="0">
                <a:solidFill>
                  <a:srgbClr val="115FAD"/>
                </a:solidFill>
                <a:latin typeface="Arial" panose="020B0604020202020204" pitchFamily="34" charset="0"/>
                <a:cs typeface="Arial" panose="020B0604020202020204" pitchFamily="34" charset="0"/>
              </a:rPr>
              <a:t>clean air, safe drinking water, nutritious food supply, and safe shelter. </a:t>
            </a:r>
          </a:p>
        </p:txBody>
      </p:sp>
      <p:pic>
        <p:nvPicPr>
          <p:cNvPr id="14" name="Afbeelding 9">
            <a:extLst>
              <a:ext uri="{FF2B5EF4-FFF2-40B4-BE49-F238E27FC236}">
                <a16:creationId xmlns:a16="http://schemas.microsoft.com/office/drawing/2014/main" id="{E607C6BE-7E40-49C9-8BA9-EEA45FAD9FC5}"/>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140177" y="367068"/>
            <a:ext cx="1824082" cy="1839807"/>
          </a:xfrm>
          <a:prstGeom prst="rect">
            <a:avLst/>
          </a:prstGeom>
        </p:spPr>
      </p:pic>
    </p:spTree>
    <p:extLst>
      <p:ext uri="{BB962C8B-B14F-4D97-AF65-F5344CB8AC3E}">
        <p14:creationId xmlns:p14="http://schemas.microsoft.com/office/powerpoint/2010/main" val="1662672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763927"/>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ALL FOR ONE HEALTH</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2796314"/>
            <a:ext cx="8371533" cy="2349361"/>
          </a:xfrm>
          <a:prstGeom prst="rect">
            <a:avLst/>
          </a:prstGeom>
          <a:noFill/>
        </p:spPr>
        <p:txBody>
          <a:bodyPr wrap="square" rtlCol="0">
            <a:spAutoFit/>
          </a:bodyPr>
          <a:lstStyle/>
          <a:p>
            <a:r>
              <a:rPr lang="en-GB" sz="4400" baseline="30000" dirty="0">
                <a:solidFill>
                  <a:srgbClr val="115FAD"/>
                </a:solidFill>
                <a:latin typeface="Arial" panose="020B0604020202020204" pitchFamily="34" charset="0"/>
                <a:cs typeface="Arial" panose="020B0604020202020204" pitchFamily="34" charset="0"/>
              </a:rPr>
              <a:t>Professional groups from different sectors need to work together to </a:t>
            </a:r>
            <a:r>
              <a:rPr lang="en-GB" sz="4400" b="1" baseline="30000" dirty="0">
                <a:solidFill>
                  <a:srgbClr val="115FAD"/>
                </a:solidFill>
                <a:latin typeface="Arial" panose="020B0604020202020204" pitchFamily="34" charset="0"/>
                <a:cs typeface="Arial" panose="020B0604020202020204" pitchFamily="34" charset="0"/>
              </a:rPr>
              <a:t>prevent the overuse of antibiotics in human and animal health, which can lead to antimicrobial resistance. </a:t>
            </a:r>
          </a:p>
          <a:p>
            <a:r>
              <a:rPr lang="en-GB" sz="4400" baseline="30000" dirty="0">
                <a:solidFill>
                  <a:srgbClr val="115FAD"/>
                </a:solidFill>
                <a:latin typeface="Arial" panose="020B0604020202020204" pitchFamily="34" charset="0"/>
                <a:cs typeface="Arial" panose="020B0604020202020204" pitchFamily="34" charset="0"/>
              </a:rPr>
              <a:t>That’s One Health in action.</a:t>
            </a:r>
          </a:p>
        </p:txBody>
      </p:sp>
      <p:pic>
        <p:nvPicPr>
          <p:cNvPr id="14" name="Afbeelding 9">
            <a:extLst>
              <a:ext uri="{FF2B5EF4-FFF2-40B4-BE49-F238E27FC236}">
                <a16:creationId xmlns:a16="http://schemas.microsoft.com/office/drawing/2014/main" id="{E607C6BE-7E40-49C9-8BA9-EEA45FAD9FC5}"/>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140177" y="367068"/>
            <a:ext cx="1824082" cy="1839807"/>
          </a:xfrm>
          <a:prstGeom prst="rect">
            <a:avLst/>
          </a:prstGeom>
        </p:spPr>
      </p:pic>
    </p:spTree>
    <p:extLst>
      <p:ext uri="{BB962C8B-B14F-4D97-AF65-F5344CB8AC3E}">
        <p14:creationId xmlns:p14="http://schemas.microsoft.com/office/powerpoint/2010/main" val="660460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LEAVING NO ONE BEHIND</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2796314"/>
            <a:ext cx="8371533" cy="2349361"/>
          </a:xfrm>
          <a:prstGeom prst="rect">
            <a:avLst/>
          </a:prstGeom>
          <a:noFill/>
        </p:spPr>
        <p:txBody>
          <a:bodyPr wrap="square" rtlCol="0">
            <a:spAutoFit/>
          </a:bodyPr>
          <a:lstStyle/>
          <a:p>
            <a:r>
              <a:rPr lang="en-GB" sz="4400" baseline="30000" dirty="0">
                <a:solidFill>
                  <a:srgbClr val="115FAD"/>
                </a:solidFill>
                <a:latin typeface="Arial" panose="020B0604020202020204" pitchFamily="34" charset="0"/>
                <a:cs typeface="Arial" panose="020B0604020202020204" pitchFamily="34" charset="0"/>
              </a:rPr>
              <a:t>‘Build Back Better’ has become the mantra. Important, but we need to </a:t>
            </a:r>
            <a:r>
              <a:rPr lang="en-GB" sz="4400" b="1" baseline="30000" dirty="0">
                <a:solidFill>
                  <a:srgbClr val="115FAD"/>
                </a:solidFill>
                <a:latin typeface="Arial" panose="020B0604020202020204" pitchFamily="34" charset="0"/>
                <a:cs typeface="Arial" panose="020B0604020202020204" pitchFamily="34" charset="0"/>
              </a:rPr>
              <a:t>Build Back Fairer. </a:t>
            </a:r>
          </a:p>
          <a:p>
            <a:r>
              <a:rPr lang="en-GB" sz="4400" baseline="30000" dirty="0">
                <a:solidFill>
                  <a:srgbClr val="115FAD"/>
                </a:solidFill>
                <a:latin typeface="Arial" panose="020B0604020202020204" pitchFamily="34" charset="0"/>
                <a:cs typeface="Arial" panose="020B0604020202020204" pitchFamily="34" charset="0"/>
              </a:rPr>
              <a:t>The levels of social, environmental and economic </a:t>
            </a:r>
            <a:r>
              <a:rPr lang="en-GB" sz="4400" b="1" baseline="30000" dirty="0">
                <a:solidFill>
                  <a:srgbClr val="115FAD"/>
                </a:solidFill>
                <a:latin typeface="Arial" panose="020B0604020202020204" pitchFamily="34" charset="0"/>
                <a:cs typeface="Arial" panose="020B0604020202020204" pitchFamily="34" charset="0"/>
              </a:rPr>
              <a:t>inequality in society </a:t>
            </a:r>
            <a:r>
              <a:rPr lang="en-GB" sz="4400" baseline="30000" dirty="0">
                <a:solidFill>
                  <a:srgbClr val="115FAD"/>
                </a:solidFill>
                <a:latin typeface="Arial" panose="020B0604020202020204" pitchFamily="34" charset="0"/>
                <a:cs typeface="Arial" panose="020B0604020202020204" pitchFamily="34" charset="0"/>
              </a:rPr>
              <a:t>are damaging health and wellbeing. </a:t>
            </a:r>
          </a:p>
        </p:txBody>
      </p:sp>
      <p:pic>
        <p:nvPicPr>
          <p:cNvPr id="14" name="Afbeelding 9">
            <a:extLst>
              <a:ext uri="{FF2B5EF4-FFF2-40B4-BE49-F238E27FC236}">
                <a16:creationId xmlns:a16="http://schemas.microsoft.com/office/drawing/2014/main" id="{09502899-8FC4-42A9-9FE7-984DB073D070}"/>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131644" y="299304"/>
            <a:ext cx="1925934" cy="1942536"/>
          </a:xfrm>
          <a:prstGeom prst="rect">
            <a:avLst/>
          </a:prstGeom>
        </p:spPr>
      </p:pic>
    </p:spTree>
    <p:extLst>
      <p:ext uri="{BB962C8B-B14F-4D97-AF65-F5344CB8AC3E}">
        <p14:creationId xmlns:p14="http://schemas.microsoft.com/office/powerpoint/2010/main" val="2218635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LEAVING NO ONE BEHIND</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3099054"/>
            <a:ext cx="8371533" cy="1446550"/>
          </a:xfrm>
          <a:prstGeom prst="rect">
            <a:avLst/>
          </a:prstGeom>
          <a:noFill/>
        </p:spPr>
        <p:txBody>
          <a:bodyPr wrap="square" rtlCol="0">
            <a:spAutoFit/>
          </a:bodyPr>
          <a:lstStyle/>
          <a:p>
            <a:r>
              <a:rPr lang="en-GB" sz="4400" b="1" baseline="30000" dirty="0">
                <a:solidFill>
                  <a:srgbClr val="115FAD"/>
                </a:solidFill>
                <a:latin typeface="Arial" panose="020B0604020202020204" pitchFamily="34" charset="0"/>
                <a:cs typeface="Arial" panose="020B0604020202020204" pitchFamily="34" charset="0"/>
              </a:rPr>
              <a:t>Ensuring everyone has access to affordable healthcare is a vital part of achieving Universal Health Coverage and Health for All. </a:t>
            </a:r>
          </a:p>
        </p:txBody>
      </p:sp>
      <p:pic>
        <p:nvPicPr>
          <p:cNvPr id="14" name="Afbeelding 9">
            <a:extLst>
              <a:ext uri="{FF2B5EF4-FFF2-40B4-BE49-F238E27FC236}">
                <a16:creationId xmlns:a16="http://schemas.microsoft.com/office/drawing/2014/main" id="{09502899-8FC4-42A9-9FE7-984DB073D070}"/>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131644" y="299304"/>
            <a:ext cx="1925934" cy="1942536"/>
          </a:xfrm>
          <a:prstGeom prst="rect">
            <a:avLst/>
          </a:prstGeom>
        </p:spPr>
      </p:pic>
    </p:spTree>
    <p:extLst>
      <p:ext uri="{BB962C8B-B14F-4D97-AF65-F5344CB8AC3E}">
        <p14:creationId xmlns:p14="http://schemas.microsoft.com/office/powerpoint/2010/main" val="3517604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9667"/>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LEAVING NO ONE BEHIND</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2796314"/>
            <a:ext cx="8371533" cy="1897955"/>
          </a:xfrm>
          <a:prstGeom prst="rect">
            <a:avLst/>
          </a:prstGeom>
          <a:noFill/>
        </p:spPr>
        <p:txBody>
          <a:bodyPr wrap="square" rtlCol="0">
            <a:spAutoFit/>
          </a:bodyPr>
          <a:lstStyle/>
          <a:p>
            <a:r>
              <a:rPr lang="en-GB" sz="4400" baseline="30000" dirty="0">
                <a:solidFill>
                  <a:srgbClr val="115FAD"/>
                </a:solidFill>
                <a:latin typeface="Arial" panose="020B0604020202020204" pitchFamily="34" charset="0"/>
                <a:cs typeface="Arial" panose="020B0604020202020204" pitchFamily="34" charset="0"/>
              </a:rPr>
              <a:t>The COVID-19 pandemic shows the importance of </a:t>
            </a:r>
            <a:r>
              <a:rPr lang="en-GB" sz="4400" b="1" baseline="30000" dirty="0">
                <a:solidFill>
                  <a:srgbClr val="115FAD"/>
                </a:solidFill>
                <a:latin typeface="Arial" panose="020B0604020202020204" pitchFamily="34" charset="0"/>
                <a:cs typeface="Arial" panose="020B0604020202020204" pitchFamily="34" charset="0"/>
              </a:rPr>
              <a:t>equity in healthcare. </a:t>
            </a:r>
          </a:p>
          <a:p>
            <a:r>
              <a:rPr lang="en-GB" sz="4400" baseline="30000" dirty="0">
                <a:solidFill>
                  <a:srgbClr val="115FAD"/>
                </a:solidFill>
                <a:latin typeface="Arial" panose="020B0604020202020204" pitchFamily="34" charset="0"/>
                <a:cs typeface="Arial" panose="020B0604020202020204" pitchFamily="34" charset="0"/>
              </a:rPr>
              <a:t>Health emergencies affect the </a:t>
            </a:r>
            <a:r>
              <a:rPr lang="en-GB" sz="4400" b="1" baseline="30000" dirty="0">
                <a:solidFill>
                  <a:srgbClr val="115FAD"/>
                </a:solidFill>
                <a:latin typeface="Arial" panose="020B0604020202020204" pitchFamily="34" charset="0"/>
                <a:cs typeface="Arial" panose="020B0604020202020204" pitchFamily="34" charset="0"/>
              </a:rPr>
              <a:t>most vulnerable </a:t>
            </a:r>
            <a:r>
              <a:rPr lang="en-GB" sz="4400" baseline="30000" dirty="0">
                <a:solidFill>
                  <a:srgbClr val="115FAD"/>
                </a:solidFill>
                <a:latin typeface="Arial" panose="020B0604020202020204" pitchFamily="34" charset="0"/>
                <a:cs typeface="Arial" panose="020B0604020202020204" pitchFamily="34" charset="0"/>
              </a:rPr>
              <a:t>in society – </a:t>
            </a:r>
            <a:r>
              <a:rPr lang="en-GB" sz="4400" b="1" baseline="30000" dirty="0">
                <a:solidFill>
                  <a:srgbClr val="115FAD"/>
                </a:solidFill>
                <a:latin typeface="Arial" panose="020B0604020202020204" pitchFamily="34" charset="0"/>
                <a:cs typeface="Arial" panose="020B0604020202020204" pitchFamily="34" charset="0"/>
              </a:rPr>
              <a:t>Health for All </a:t>
            </a:r>
            <a:r>
              <a:rPr lang="en-GB" sz="4400" baseline="30000" dirty="0">
                <a:solidFill>
                  <a:srgbClr val="115FAD"/>
                </a:solidFill>
                <a:latin typeface="Arial" panose="020B0604020202020204" pitchFamily="34" charset="0"/>
                <a:cs typeface="Arial" panose="020B0604020202020204" pitchFamily="34" charset="0"/>
              </a:rPr>
              <a:t>can’t wait. </a:t>
            </a:r>
          </a:p>
        </p:txBody>
      </p:sp>
      <p:pic>
        <p:nvPicPr>
          <p:cNvPr id="14" name="Afbeelding 9">
            <a:extLst>
              <a:ext uri="{FF2B5EF4-FFF2-40B4-BE49-F238E27FC236}">
                <a16:creationId xmlns:a16="http://schemas.microsoft.com/office/drawing/2014/main" id="{09502899-8FC4-42A9-9FE7-984DB073D070}"/>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131644" y="299304"/>
            <a:ext cx="1925934" cy="1942536"/>
          </a:xfrm>
          <a:prstGeom prst="rect">
            <a:avLst/>
          </a:prstGeom>
        </p:spPr>
      </p:pic>
    </p:spTree>
    <p:extLst>
      <p:ext uri="{BB962C8B-B14F-4D97-AF65-F5344CB8AC3E}">
        <p14:creationId xmlns:p14="http://schemas.microsoft.com/office/powerpoint/2010/main" val="427573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7301" r="7037" b="13517"/>
          <a:stretch/>
        </p:blipFill>
        <p:spPr>
          <a:xfrm>
            <a:off x="-31488" y="0"/>
            <a:ext cx="11317882" cy="3560324"/>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7417" y="240856"/>
            <a:ext cx="540674" cy="546960"/>
          </a:xfrm>
          <a:prstGeom prst="rect">
            <a:avLst/>
          </a:prstGeom>
        </p:spPr>
      </p:pic>
      <p:sp>
        <p:nvSpPr>
          <p:cNvPr id="17" name="Rechthoek 16">
            <a:extLst>
              <a:ext uri="{FF2B5EF4-FFF2-40B4-BE49-F238E27FC236}">
                <a16:creationId xmlns:a16="http://schemas.microsoft.com/office/drawing/2014/main" id="{18A15CF1-B277-47DF-8A0C-69D3556A4A89}"/>
              </a:ext>
            </a:extLst>
          </p:cNvPr>
          <p:cNvSpPr/>
          <p:nvPr/>
        </p:nvSpPr>
        <p:spPr>
          <a:xfrm>
            <a:off x="328938" y="333824"/>
            <a:ext cx="7967917" cy="763927"/>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GET INVOLVED!</a:t>
            </a:r>
          </a:p>
        </p:txBody>
      </p:sp>
      <p:sp>
        <p:nvSpPr>
          <p:cNvPr id="18" name="Tekstvak 17">
            <a:extLst>
              <a:ext uri="{FF2B5EF4-FFF2-40B4-BE49-F238E27FC236}">
                <a16:creationId xmlns:a16="http://schemas.microsoft.com/office/drawing/2014/main" id="{DCE5146D-FE68-4F71-A403-CD0DE0CAA8CC}"/>
              </a:ext>
            </a:extLst>
          </p:cNvPr>
          <p:cNvSpPr txBox="1"/>
          <p:nvPr/>
        </p:nvSpPr>
        <p:spPr>
          <a:xfrm>
            <a:off x="2617962" y="2591627"/>
            <a:ext cx="8473539" cy="2554545"/>
          </a:xfrm>
          <a:prstGeom prst="rect">
            <a:avLst/>
          </a:prstGeom>
          <a:noFill/>
        </p:spPr>
        <p:txBody>
          <a:bodyPr wrap="square" rtlCol="0">
            <a:spAutoFit/>
          </a:bodyPr>
          <a:lstStyle/>
          <a:p>
            <a:r>
              <a:rPr lang="en-GB" sz="4800" b="1" baseline="30000" dirty="0">
                <a:solidFill>
                  <a:srgbClr val="115FAD"/>
                </a:solidFill>
                <a:latin typeface="Arial" panose="020B0604020202020204" pitchFamily="34" charset="0"/>
                <a:cs typeface="Arial" panose="020B0604020202020204" pitchFamily="34" charset="0"/>
              </a:rPr>
              <a:t>Organise an activity – </a:t>
            </a:r>
            <a:r>
              <a:rPr lang="en-GB" sz="4800" baseline="30000" dirty="0">
                <a:solidFill>
                  <a:srgbClr val="115FAD"/>
                </a:solidFill>
                <a:latin typeface="Arial" panose="020B0604020202020204" pitchFamily="34" charset="0"/>
                <a:cs typeface="Arial" panose="020B0604020202020204" pitchFamily="34" charset="0"/>
              </a:rPr>
              <a:t>EVENT HOST</a:t>
            </a:r>
          </a:p>
          <a:p>
            <a:endParaRPr lang="en-GB" sz="4800" baseline="30000" dirty="0">
              <a:solidFill>
                <a:srgbClr val="115FAD"/>
              </a:solidFill>
              <a:latin typeface="Arial" panose="020B0604020202020204" pitchFamily="34" charset="0"/>
              <a:cs typeface="Arial" panose="020B0604020202020204" pitchFamily="34" charset="0"/>
            </a:endParaRPr>
          </a:p>
          <a:p>
            <a:r>
              <a:rPr lang="en-GB" sz="4800" b="1" baseline="30000" dirty="0">
                <a:solidFill>
                  <a:srgbClr val="115FAD"/>
                </a:solidFill>
                <a:latin typeface="Arial" panose="020B0604020202020204" pitchFamily="34" charset="0"/>
                <a:cs typeface="Arial" panose="020B0604020202020204" pitchFamily="34" charset="0"/>
              </a:rPr>
              <a:t>Spread the word – </a:t>
            </a:r>
            <a:r>
              <a:rPr lang="en-GB" sz="4800" baseline="30000" dirty="0">
                <a:solidFill>
                  <a:srgbClr val="115FAD"/>
                </a:solidFill>
                <a:latin typeface="Arial" panose="020B0604020202020204" pitchFamily="34" charset="0"/>
                <a:cs typeface="Arial" panose="020B0604020202020204" pitchFamily="34" charset="0"/>
              </a:rPr>
              <a:t>DISSEMINATOR</a:t>
            </a:r>
          </a:p>
          <a:p>
            <a:endParaRPr lang="en-GB" sz="4800" baseline="30000" dirty="0">
              <a:solidFill>
                <a:srgbClr val="115FAD"/>
              </a:solidFill>
              <a:latin typeface="Arial" panose="020B0604020202020204" pitchFamily="34" charset="0"/>
              <a:cs typeface="Arial" panose="020B0604020202020204" pitchFamily="34" charset="0"/>
            </a:endParaRPr>
          </a:p>
          <a:p>
            <a:r>
              <a:rPr lang="en-GB" sz="4800" b="1" baseline="30000" dirty="0">
                <a:solidFill>
                  <a:srgbClr val="115FAD"/>
                </a:solidFill>
                <a:latin typeface="Arial" panose="020B0604020202020204" pitchFamily="34" charset="0"/>
                <a:cs typeface="Arial" panose="020B0604020202020204" pitchFamily="34" charset="0"/>
              </a:rPr>
              <a:t>Join events – </a:t>
            </a:r>
            <a:r>
              <a:rPr lang="en-GB" sz="4800" baseline="30000" dirty="0">
                <a:solidFill>
                  <a:srgbClr val="115FAD"/>
                </a:solidFill>
                <a:latin typeface="Arial" panose="020B0604020202020204" pitchFamily="34" charset="0"/>
                <a:cs typeface="Arial" panose="020B0604020202020204" pitchFamily="34" charset="0"/>
              </a:rPr>
              <a:t>PARTICIPANT</a:t>
            </a:r>
          </a:p>
        </p:txBody>
      </p:sp>
      <p:sp>
        <p:nvSpPr>
          <p:cNvPr id="19" name="Rechthoek 18">
            <a:extLst>
              <a:ext uri="{FF2B5EF4-FFF2-40B4-BE49-F238E27FC236}">
                <a16:creationId xmlns:a16="http://schemas.microsoft.com/office/drawing/2014/main" id="{9BBFCDD7-67A5-429E-942C-E367E98EB5E9}"/>
              </a:ext>
            </a:extLst>
          </p:cNvPr>
          <p:cNvSpPr/>
          <p:nvPr/>
        </p:nvSpPr>
        <p:spPr>
          <a:xfrm>
            <a:off x="6908800" y="5320320"/>
            <a:ext cx="418270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eupha.org/EUPHW      #EUPHW</a:t>
            </a:r>
            <a:endParaRPr lang="nl-NL" sz="3000" dirty="0"/>
          </a:p>
        </p:txBody>
      </p:sp>
    </p:spTree>
    <p:extLst>
      <p:ext uri="{BB962C8B-B14F-4D97-AF65-F5344CB8AC3E}">
        <p14:creationId xmlns:p14="http://schemas.microsoft.com/office/powerpoint/2010/main" val="121278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21EF9967-842B-4F28-A5D4-DA67E5C42B0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216720" y="342350"/>
            <a:ext cx="1794047" cy="1809513"/>
          </a:xfrm>
          <a:prstGeom prst="rect">
            <a:avLst/>
          </a:prstGeom>
        </p:spPr>
      </p:pic>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4">
            <a:extLst>
              <a:ext uri="{28A0092B-C50C-407E-A947-70E740481C1C}">
                <a14:useLocalDpi xmlns:a14="http://schemas.microsoft.com/office/drawing/2010/main" val="0"/>
              </a:ext>
            </a:extLst>
          </a:blip>
          <a:srcRect l="16095" t="53372" r="7037" b="13517"/>
          <a:stretch/>
        </p:blipFill>
        <p:spPr>
          <a:xfrm>
            <a:off x="-31488" y="-2688"/>
            <a:ext cx="9325285" cy="3328454"/>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7" name="Rechthoek 16">
            <a:extLst>
              <a:ext uri="{FF2B5EF4-FFF2-40B4-BE49-F238E27FC236}">
                <a16:creationId xmlns:a16="http://schemas.microsoft.com/office/drawing/2014/main" id="{18A15CF1-B277-47DF-8A0C-69D3556A4A89}"/>
              </a:ext>
            </a:extLst>
          </p:cNvPr>
          <p:cNvSpPr/>
          <p:nvPr/>
        </p:nvSpPr>
        <p:spPr>
          <a:xfrm>
            <a:off x="1065189" y="376670"/>
            <a:ext cx="6979059" cy="707886"/>
          </a:xfrm>
          <a:prstGeom prst="rect">
            <a:avLst/>
          </a:prstGeom>
        </p:spPr>
        <p:txBody>
          <a:bodyPr wrap="square">
            <a:spAutoFit/>
          </a:bodyPr>
          <a:lstStyle/>
          <a:p>
            <a:r>
              <a:rPr lang="nl-NL" sz="4000" b="1" dirty="0">
                <a:solidFill>
                  <a:schemeClr val="bg1"/>
                </a:solidFill>
                <a:latin typeface="Arial" panose="020B0604020202020204" pitchFamily="34" charset="0"/>
                <a:ea typeface="Verdana" panose="020B0604030504040204" pitchFamily="34" charset="0"/>
                <a:cs typeface="Arial" panose="020B0604020202020204" pitchFamily="34" charset="0"/>
              </a:rPr>
              <a:t>TITLE ABOUT MONDAY </a:t>
            </a:r>
          </a:p>
        </p:txBody>
      </p:sp>
      <p:sp>
        <p:nvSpPr>
          <p:cNvPr id="18" name="Tekstvak 17">
            <a:extLst>
              <a:ext uri="{FF2B5EF4-FFF2-40B4-BE49-F238E27FC236}">
                <a16:creationId xmlns:a16="http://schemas.microsoft.com/office/drawing/2014/main" id="{DCE5146D-FE68-4F71-A403-CD0DE0CAA8CC}"/>
              </a:ext>
            </a:extLst>
          </p:cNvPr>
          <p:cNvSpPr txBox="1"/>
          <p:nvPr/>
        </p:nvSpPr>
        <p:spPr>
          <a:xfrm>
            <a:off x="1742472" y="2796314"/>
            <a:ext cx="5678894" cy="1771254"/>
          </a:xfrm>
          <a:prstGeom prst="rect">
            <a:avLst/>
          </a:prstGeom>
          <a:noFill/>
        </p:spPr>
        <p:txBody>
          <a:bodyPr wrap="square" rtlCol="0">
            <a:spAutoFit/>
          </a:bodyPr>
          <a:lstStyle/>
          <a:p>
            <a:r>
              <a:rPr lang="en-GB" sz="5455" b="1" baseline="30000" dirty="0">
                <a:solidFill>
                  <a:srgbClr val="115FAD"/>
                </a:solidFill>
                <a:latin typeface="Arial" panose="020B0604020202020204" pitchFamily="34" charset="0"/>
                <a:cs typeface="Arial" panose="020B0604020202020204" pitchFamily="34" charset="0"/>
              </a:rPr>
              <a:t>Insert text</a:t>
            </a:r>
          </a:p>
          <a:p>
            <a:r>
              <a:rPr lang="en-GB" sz="5455" b="1" baseline="30000" dirty="0">
                <a:solidFill>
                  <a:srgbClr val="115FAD"/>
                </a:solidFill>
                <a:latin typeface="Arial" panose="020B0604020202020204" pitchFamily="34" charset="0"/>
                <a:cs typeface="Arial" panose="020B0604020202020204" pitchFamily="34" charset="0"/>
              </a:rPr>
              <a:t>Over</a:t>
            </a:r>
          </a:p>
          <a:p>
            <a:r>
              <a:rPr lang="en-GB" sz="5455" b="1" baseline="30000" dirty="0">
                <a:solidFill>
                  <a:srgbClr val="115FAD"/>
                </a:solidFill>
                <a:latin typeface="Arial" panose="020B0604020202020204" pitchFamily="34" charset="0"/>
                <a:cs typeface="Arial" panose="020B0604020202020204" pitchFamily="34" charset="0"/>
              </a:rPr>
              <a:t>Two lines</a:t>
            </a:r>
          </a:p>
        </p:txBody>
      </p:sp>
      <p:sp>
        <p:nvSpPr>
          <p:cNvPr id="19" name="Rechthoek 18">
            <a:extLst>
              <a:ext uri="{FF2B5EF4-FFF2-40B4-BE49-F238E27FC236}">
                <a16:creationId xmlns:a16="http://schemas.microsoft.com/office/drawing/2014/main" id="{9BBFCDD7-67A5-429E-942C-E367E98EB5E9}"/>
              </a:ext>
            </a:extLst>
          </p:cNvPr>
          <p:cNvSpPr/>
          <p:nvPr/>
        </p:nvSpPr>
        <p:spPr>
          <a:xfrm>
            <a:off x="8968060" y="5320320"/>
            <a:ext cx="212344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pic>
        <p:nvPicPr>
          <p:cNvPr id="23" name="Afbeelding 22" descr="Afbeelding met vogel, tafel&#10;&#10;Automatisch gegenereerde beschrijving">
            <a:extLst>
              <a:ext uri="{FF2B5EF4-FFF2-40B4-BE49-F238E27FC236}">
                <a16:creationId xmlns:a16="http://schemas.microsoft.com/office/drawing/2014/main" id="{E4D24633-D657-4986-9D78-1BBEC8D577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98815" y="2777961"/>
            <a:ext cx="3171668" cy="2210817"/>
          </a:xfrm>
          <a:prstGeom prst="rect">
            <a:avLst/>
          </a:prstGeom>
        </p:spPr>
      </p:pic>
    </p:spTree>
    <p:extLst>
      <p:ext uri="{BB962C8B-B14F-4D97-AF65-F5344CB8AC3E}">
        <p14:creationId xmlns:p14="http://schemas.microsoft.com/office/powerpoint/2010/main" val="583052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21EF9967-842B-4F28-A5D4-DA67E5C42B0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216720" y="342350"/>
            <a:ext cx="1794047" cy="1809513"/>
          </a:xfrm>
          <a:prstGeom prst="rect">
            <a:avLst/>
          </a:prstGeom>
        </p:spPr>
      </p:pic>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4">
            <a:extLst>
              <a:ext uri="{28A0092B-C50C-407E-A947-70E740481C1C}">
                <a14:useLocalDpi xmlns:a14="http://schemas.microsoft.com/office/drawing/2010/main" val="0"/>
              </a:ext>
            </a:extLst>
          </a:blip>
          <a:srcRect l="16095" t="53372" r="7037" b="13517"/>
          <a:stretch/>
        </p:blipFill>
        <p:spPr>
          <a:xfrm>
            <a:off x="-31488" y="-2688"/>
            <a:ext cx="9325285" cy="3328454"/>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7" name="Rechthoek 16">
            <a:extLst>
              <a:ext uri="{FF2B5EF4-FFF2-40B4-BE49-F238E27FC236}">
                <a16:creationId xmlns:a16="http://schemas.microsoft.com/office/drawing/2014/main" id="{18A15CF1-B277-47DF-8A0C-69D3556A4A89}"/>
              </a:ext>
            </a:extLst>
          </p:cNvPr>
          <p:cNvSpPr/>
          <p:nvPr/>
        </p:nvSpPr>
        <p:spPr>
          <a:xfrm>
            <a:off x="1065189" y="376670"/>
            <a:ext cx="6979059" cy="707886"/>
          </a:xfrm>
          <a:prstGeom prst="rect">
            <a:avLst/>
          </a:prstGeom>
        </p:spPr>
        <p:txBody>
          <a:bodyPr wrap="square">
            <a:spAutoFit/>
          </a:bodyPr>
          <a:lstStyle/>
          <a:p>
            <a:r>
              <a:rPr lang="nl-NL" sz="4000" b="1" dirty="0">
                <a:solidFill>
                  <a:schemeClr val="bg1"/>
                </a:solidFill>
                <a:latin typeface="Arial" panose="020B0604020202020204" pitchFamily="34" charset="0"/>
                <a:ea typeface="Verdana" panose="020B0604030504040204" pitchFamily="34" charset="0"/>
                <a:cs typeface="Arial" panose="020B0604020202020204" pitchFamily="34" charset="0"/>
              </a:rPr>
              <a:t>TITLE ABOUT TUESDAY </a:t>
            </a:r>
          </a:p>
        </p:txBody>
      </p:sp>
      <p:sp>
        <p:nvSpPr>
          <p:cNvPr id="18" name="Tekstvak 17">
            <a:extLst>
              <a:ext uri="{FF2B5EF4-FFF2-40B4-BE49-F238E27FC236}">
                <a16:creationId xmlns:a16="http://schemas.microsoft.com/office/drawing/2014/main" id="{DCE5146D-FE68-4F71-A403-CD0DE0CAA8CC}"/>
              </a:ext>
            </a:extLst>
          </p:cNvPr>
          <p:cNvSpPr txBox="1"/>
          <p:nvPr/>
        </p:nvSpPr>
        <p:spPr>
          <a:xfrm>
            <a:off x="1742472" y="2796314"/>
            <a:ext cx="5678894" cy="1771254"/>
          </a:xfrm>
          <a:prstGeom prst="rect">
            <a:avLst/>
          </a:prstGeom>
          <a:noFill/>
        </p:spPr>
        <p:txBody>
          <a:bodyPr wrap="square" rtlCol="0">
            <a:spAutoFit/>
          </a:bodyPr>
          <a:lstStyle/>
          <a:p>
            <a:r>
              <a:rPr lang="en-GB" sz="5455" b="1" baseline="30000" dirty="0">
                <a:solidFill>
                  <a:srgbClr val="115FAD"/>
                </a:solidFill>
                <a:latin typeface="Arial" panose="020B0604020202020204" pitchFamily="34" charset="0"/>
                <a:cs typeface="Arial" panose="020B0604020202020204" pitchFamily="34" charset="0"/>
              </a:rPr>
              <a:t>Insert text</a:t>
            </a:r>
          </a:p>
          <a:p>
            <a:r>
              <a:rPr lang="en-GB" sz="5455" b="1" baseline="30000" dirty="0">
                <a:solidFill>
                  <a:srgbClr val="115FAD"/>
                </a:solidFill>
                <a:latin typeface="Arial" panose="020B0604020202020204" pitchFamily="34" charset="0"/>
                <a:cs typeface="Arial" panose="020B0604020202020204" pitchFamily="34" charset="0"/>
              </a:rPr>
              <a:t>Over</a:t>
            </a:r>
          </a:p>
          <a:p>
            <a:r>
              <a:rPr lang="en-GB" sz="5455" b="1" baseline="30000" dirty="0">
                <a:solidFill>
                  <a:srgbClr val="115FAD"/>
                </a:solidFill>
                <a:latin typeface="Arial" panose="020B0604020202020204" pitchFamily="34" charset="0"/>
                <a:cs typeface="Arial" panose="020B0604020202020204" pitchFamily="34" charset="0"/>
              </a:rPr>
              <a:t>Two lines</a:t>
            </a:r>
          </a:p>
        </p:txBody>
      </p:sp>
      <p:sp>
        <p:nvSpPr>
          <p:cNvPr id="19" name="Rechthoek 18">
            <a:extLst>
              <a:ext uri="{FF2B5EF4-FFF2-40B4-BE49-F238E27FC236}">
                <a16:creationId xmlns:a16="http://schemas.microsoft.com/office/drawing/2014/main" id="{9BBFCDD7-67A5-429E-942C-E367E98EB5E9}"/>
              </a:ext>
            </a:extLst>
          </p:cNvPr>
          <p:cNvSpPr/>
          <p:nvPr/>
        </p:nvSpPr>
        <p:spPr>
          <a:xfrm>
            <a:off x="8968060" y="5320320"/>
            <a:ext cx="212344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pic>
        <p:nvPicPr>
          <p:cNvPr id="23" name="Afbeelding 22" descr="Afbeelding met vogel, tafel&#10;&#10;Automatisch gegenereerde beschrijving">
            <a:extLst>
              <a:ext uri="{FF2B5EF4-FFF2-40B4-BE49-F238E27FC236}">
                <a16:creationId xmlns:a16="http://schemas.microsoft.com/office/drawing/2014/main" id="{E4D24633-D657-4986-9D78-1BBEC8D577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98815" y="2777961"/>
            <a:ext cx="3171668" cy="2210817"/>
          </a:xfrm>
          <a:prstGeom prst="rect">
            <a:avLst/>
          </a:prstGeom>
        </p:spPr>
      </p:pic>
    </p:spTree>
    <p:extLst>
      <p:ext uri="{BB962C8B-B14F-4D97-AF65-F5344CB8AC3E}">
        <p14:creationId xmlns:p14="http://schemas.microsoft.com/office/powerpoint/2010/main" val="3551727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3C0D792B-EC8A-4A27-95C8-3054B7A6998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197832" y="342349"/>
            <a:ext cx="1771337" cy="1809513"/>
          </a:xfrm>
          <a:prstGeom prst="rect">
            <a:avLst/>
          </a:prstGeom>
        </p:spPr>
      </p:pic>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4">
            <a:extLst>
              <a:ext uri="{28A0092B-C50C-407E-A947-70E740481C1C}">
                <a14:useLocalDpi xmlns:a14="http://schemas.microsoft.com/office/drawing/2010/main" val="0"/>
              </a:ext>
            </a:extLst>
          </a:blip>
          <a:srcRect l="16095" t="53372" r="7037" b="13517"/>
          <a:stretch/>
        </p:blipFill>
        <p:spPr>
          <a:xfrm>
            <a:off x="-31488" y="-2688"/>
            <a:ext cx="9325285" cy="3328454"/>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8968060" y="5320320"/>
            <a:ext cx="212344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pic>
        <p:nvPicPr>
          <p:cNvPr id="23" name="Afbeelding 22" descr="Afbeelding met vogel, tafel&#10;&#10;Automatisch gegenereerde beschrijving">
            <a:extLst>
              <a:ext uri="{FF2B5EF4-FFF2-40B4-BE49-F238E27FC236}">
                <a16:creationId xmlns:a16="http://schemas.microsoft.com/office/drawing/2014/main" id="{E4D24633-D657-4986-9D78-1BBEC8D577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98815" y="2777961"/>
            <a:ext cx="3171668" cy="2210817"/>
          </a:xfrm>
          <a:prstGeom prst="rect">
            <a:avLst/>
          </a:prstGeom>
        </p:spPr>
      </p:pic>
      <p:sp>
        <p:nvSpPr>
          <p:cNvPr id="11" name="Rechthoek 16">
            <a:extLst>
              <a:ext uri="{FF2B5EF4-FFF2-40B4-BE49-F238E27FC236}">
                <a16:creationId xmlns:a16="http://schemas.microsoft.com/office/drawing/2014/main" id="{7780EA4E-A8EC-471D-AD35-B0C7983E74DF}"/>
              </a:ext>
            </a:extLst>
          </p:cNvPr>
          <p:cNvSpPr/>
          <p:nvPr/>
        </p:nvSpPr>
        <p:spPr>
          <a:xfrm>
            <a:off x="1065189" y="376670"/>
            <a:ext cx="6979059" cy="707886"/>
          </a:xfrm>
          <a:prstGeom prst="rect">
            <a:avLst/>
          </a:prstGeom>
        </p:spPr>
        <p:txBody>
          <a:bodyPr wrap="square">
            <a:spAutoFit/>
          </a:bodyPr>
          <a:lstStyle/>
          <a:p>
            <a:r>
              <a:rPr lang="nl-NL" sz="4000" b="1" dirty="0">
                <a:solidFill>
                  <a:schemeClr val="bg1"/>
                </a:solidFill>
                <a:latin typeface="Arial" panose="020B0604020202020204" pitchFamily="34" charset="0"/>
                <a:ea typeface="Verdana" panose="020B0604030504040204" pitchFamily="34" charset="0"/>
                <a:cs typeface="Arial" panose="020B0604020202020204" pitchFamily="34" charset="0"/>
              </a:rPr>
              <a:t>TITLE ABOUT WEDNESDAY </a:t>
            </a:r>
          </a:p>
        </p:txBody>
      </p:sp>
      <p:sp>
        <p:nvSpPr>
          <p:cNvPr id="12" name="Tekstvak 17">
            <a:extLst>
              <a:ext uri="{FF2B5EF4-FFF2-40B4-BE49-F238E27FC236}">
                <a16:creationId xmlns:a16="http://schemas.microsoft.com/office/drawing/2014/main" id="{654494D9-F80A-4B89-A6D1-719750CB8B93}"/>
              </a:ext>
            </a:extLst>
          </p:cNvPr>
          <p:cNvSpPr txBox="1"/>
          <p:nvPr/>
        </p:nvSpPr>
        <p:spPr>
          <a:xfrm>
            <a:off x="1742472" y="2796314"/>
            <a:ext cx="5678894" cy="1771254"/>
          </a:xfrm>
          <a:prstGeom prst="rect">
            <a:avLst/>
          </a:prstGeom>
          <a:noFill/>
        </p:spPr>
        <p:txBody>
          <a:bodyPr wrap="square" rtlCol="0">
            <a:spAutoFit/>
          </a:bodyPr>
          <a:lstStyle/>
          <a:p>
            <a:r>
              <a:rPr lang="en-GB" sz="5455" b="1" baseline="30000" dirty="0">
                <a:solidFill>
                  <a:srgbClr val="115FAD"/>
                </a:solidFill>
                <a:latin typeface="Arial" panose="020B0604020202020204" pitchFamily="34" charset="0"/>
                <a:cs typeface="Arial" panose="020B0604020202020204" pitchFamily="34" charset="0"/>
              </a:rPr>
              <a:t>Insert text</a:t>
            </a:r>
          </a:p>
          <a:p>
            <a:r>
              <a:rPr lang="en-GB" sz="5455" b="1" baseline="30000" dirty="0">
                <a:solidFill>
                  <a:srgbClr val="115FAD"/>
                </a:solidFill>
                <a:latin typeface="Arial" panose="020B0604020202020204" pitchFamily="34" charset="0"/>
                <a:cs typeface="Arial" panose="020B0604020202020204" pitchFamily="34" charset="0"/>
              </a:rPr>
              <a:t>Over</a:t>
            </a:r>
          </a:p>
          <a:p>
            <a:r>
              <a:rPr lang="en-GB" sz="5455" b="1" baseline="30000" dirty="0">
                <a:solidFill>
                  <a:srgbClr val="115FAD"/>
                </a:solidFill>
                <a:latin typeface="Arial" panose="020B0604020202020204" pitchFamily="34" charset="0"/>
                <a:cs typeface="Arial" panose="020B0604020202020204" pitchFamily="34" charset="0"/>
              </a:rPr>
              <a:t>Two lines</a:t>
            </a:r>
          </a:p>
        </p:txBody>
      </p:sp>
    </p:spTree>
    <p:extLst>
      <p:ext uri="{BB962C8B-B14F-4D97-AF65-F5344CB8AC3E}">
        <p14:creationId xmlns:p14="http://schemas.microsoft.com/office/powerpoint/2010/main" val="1108536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A34BF1DB-CB0D-42C1-A519-9E3126CF401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140177" y="367068"/>
            <a:ext cx="1824082" cy="1839807"/>
          </a:xfrm>
          <a:prstGeom prst="rect">
            <a:avLst/>
          </a:prstGeom>
        </p:spPr>
      </p:pic>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4">
            <a:extLst>
              <a:ext uri="{28A0092B-C50C-407E-A947-70E740481C1C}">
                <a14:useLocalDpi xmlns:a14="http://schemas.microsoft.com/office/drawing/2010/main" val="0"/>
              </a:ext>
            </a:extLst>
          </a:blip>
          <a:srcRect l="16095" t="53372" r="7037" b="13517"/>
          <a:stretch/>
        </p:blipFill>
        <p:spPr>
          <a:xfrm>
            <a:off x="-31488" y="-2688"/>
            <a:ext cx="9325285" cy="3328454"/>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8968060" y="5320320"/>
            <a:ext cx="212344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pic>
        <p:nvPicPr>
          <p:cNvPr id="23" name="Afbeelding 22" descr="Afbeelding met vogel, tafel&#10;&#10;Automatisch gegenereerde beschrijving">
            <a:extLst>
              <a:ext uri="{FF2B5EF4-FFF2-40B4-BE49-F238E27FC236}">
                <a16:creationId xmlns:a16="http://schemas.microsoft.com/office/drawing/2014/main" id="{E4D24633-D657-4986-9D78-1BBEC8D577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98815" y="2777961"/>
            <a:ext cx="3171668" cy="2210817"/>
          </a:xfrm>
          <a:prstGeom prst="rect">
            <a:avLst/>
          </a:prstGeom>
        </p:spPr>
      </p:pic>
      <p:sp>
        <p:nvSpPr>
          <p:cNvPr id="11" name="Rechthoek 16">
            <a:extLst>
              <a:ext uri="{FF2B5EF4-FFF2-40B4-BE49-F238E27FC236}">
                <a16:creationId xmlns:a16="http://schemas.microsoft.com/office/drawing/2014/main" id="{BF48C824-5D34-431F-BEB5-7DF95933BEC7}"/>
              </a:ext>
            </a:extLst>
          </p:cNvPr>
          <p:cNvSpPr/>
          <p:nvPr/>
        </p:nvSpPr>
        <p:spPr>
          <a:xfrm>
            <a:off x="1065189" y="376670"/>
            <a:ext cx="7133519" cy="707886"/>
          </a:xfrm>
          <a:prstGeom prst="rect">
            <a:avLst/>
          </a:prstGeom>
        </p:spPr>
        <p:txBody>
          <a:bodyPr wrap="square">
            <a:spAutoFit/>
          </a:bodyPr>
          <a:lstStyle/>
          <a:p>
            <a:r>
              <a:rPr lang="nl-NL" sz="4000" b="1" dirty="0">
                <a:solidFill>
                  <a:schemeClr val="bg1"/>
                </a:solidFill>
                <a:latin typeface="Arial" panose="020B0604020202020204" pitchFamily="34" charset="0"/>
                <a:ea typeface="Verdana" panose="020B0604030504040204" pitchFamily="34" charset="0"/>
                <a:cs typeface="Arial" panose="020B0604020202020204" pitchFamily="34" charset="0"/>
              </a:rPr>
              <a:t>TITLE ABOUT THURSDAY </a:t>
            </a:r>
          </a:p>
        </p:txBody>
      </p:sp>
      <p:sp>
        <p:nvSpPr>
          <p:cNvPr id="12" name="Tekstvak 17">
            <a:extLst>
              <a:ext uri="{FF2B5EF4-FFF2-40B4-BE49-F238E27FC236}">
                <a16:creationId xmlns:a16="http://schemas.microsoft.com/office/drawing/2014/main" id="{23B719D4-40B7-4A40-9421-AC59F77E3ECF}"/>
              </a:ext>
            </a:extLst>
          </p:cNvPr>
          <p:cNvSpPr txBox="1"/>
          <p:nvPr/>
        </p:nvSpPr>
        <p:spPr>
          <a:xfrm>
            <a:off x="1742472" y="2796314"/>
            <a:ext cx="5678894" cy="1771254"/>
          </a:xfrm>
          <a:prstGeom prst="rect">
            <a:avLst/>
          </a:prstGeom>
          <a:noFill/>
        </p:spPr>
        <p:txBody>
          <a:bodyPr wrap="square" rtlCol="0">
            <a:spAutoFit/>
          </a:bodyPr>
          <a:lstStyle/>
          <a:p>
            <a:r>
              <a:rPr lang="en-GB" sz="5455" b="1" baseline="30000" dirty="0">
                <a:solidFill>
                  <a:srgbClr val="115FAD"/>
                </a:solidFill>
                <a:latin typeface="Arial" panose="020B0604020202020204" pitchFamily="34" charset="0"/>
                <a:cs typeface="Arial" panose="020B0604020202020204" pitchFamily="34" charset="0"/>
              </a:rPr>
              <a:t>Insert text</a:t>
            </a:r>
          </a:p>
          <a:p>
            <a:r>
              <a:rPr lang="en-GB" sz="5455" b="1" baseline="30000" dirty="0">
                <a:solidFill>
                  <a:srgbClr val="115FAD"/>
                </a:solidFill>
                <a:latin typeface="Arial" panose="020B0604020202020204" pitchFamily="34" charset="0"/>
                <a:cs typeface="Arial" panose="020B0604020202020204" pitchFamily="34" charset="0"/>
              </a:rPr>
              <a:t>Over</a:t>
            </a:r>
          </a:p>
          <a:p>
            <a:r>
              <a:rPr lang="en-GB" sz="5455" b="1" baseline="30000" dirty="0">
                <a:solidFill>
                  <a:srgbClr val="115FAD"/>
                </a:solidFill>
                <a:latin typeface="Arial" panose="020B0604020202020204" pitchFamily="34" charset="0"/>
                <a:cs typeface="Arial" panose="020B0604020202020204" pitchFamily="34" charset="0"/>
              </a:rPr>
              <a:t>Two lines</a:t>
            </a:r>
          </a:p>
        </p:txBody>
      </p:sp>
    </p:spTree>
    <p:extLst>
      <p:ext uri="{BB962C8B-B14F-4D97-AF65-F5344CB8AC3E}">
        <p14:creationId xmlns:p14="http://schemas.microsoft.com/office/powerpoint/2010/main" val="2518169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8"/>
            <a:ext cx="9325285" cy="3328454"/>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8968060" y="5320320"/>
            <a:ext cx="212344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pic>
        <p:nvPicPr>
          <p:cNvPr id="23" name="Afbeelding 22" descr="Afbeelding met vogel, tafel&#10;&#10;Automatisch gegenereerde beschrijving">
            <a:extLst>
              <a:ext uri="{FF2B5EF4-FFF2-40B4-BE49-F238E27FC236}">
                <a16:creationId xmlns:a16="http://schemas.microsoft.com/office/drawing/2014/main" id="{E4D24633-D657-4986-9D78-1BBEC8D5774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98815" y="2777961"/>
            <a:ext cx="3171668" cy="2210817"/>
          </a:xfrm>
          <a:prstGeom prst="rect">
            <a:avLst/>
          </a:prstGeom>
        </p:spPr>
      </p:pic>
      <p:pic>
        <p:nvPicPr>
          <p:cNvPr id="11" name="Afbeelding 9">
            <a:extLst>
              <a:ext uri="{FF2B5EF4-FFF2-40B4-BE49-F238E27FC236}">
                <a16:creationId xmlns:a16="http://schemas.microsoft.com/office/drawing/2014/main" id="{76FF3A82-D4CB-492A-BE5F-B2F0717F8CC7}"/>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131644" y="299304"/>
            <a:ext cx="1925934" cy="1942536"/>
          </a:xfrm>
          <a:prstGeom prst="rect">
            <a:avLst/>
          </a:prstGeom>
        </p:spPr>
      </p:pic>
      <p:sp>
        <p:nvSpPr>
          <p:cNvPr id="10" name="Rechthoek 16">
            <a:extLst>
              <a:ext uri="{FF2B5EF4-FFF2-40B4-BE49-F238E27FC236}">
                <a16:creationId xmlns:a16="http://schemas.microsoft.com/office/drawing/2014/main" id="{AA982123-ECB8-4F58-99B6-90BBB3AF1A0B}"/>
              </a:ext>
            </a:extLst>
          </p:cNvPr>
          <p:cNvSpPr/>
          <p:nvPr/>
        </p:nvSpPr>
        <p:spPr>
          <a:xfrm>
            <a:off x="1065189" y="376670"/>
            <a:ext cx="6979059" cy="707886"/>
          </a:xfrm>
          <a:prstGeom prst="rect">
            <a:avLst/>
          </a:prstGeom>
        </p:spPr>
        <p:txBody>
          <a:bodyPr wrap="square">
            <a:spAutoFit/>
          </a:bodyPr>
          <a:lstStyle/>
          <a:p>
            <a:r>
              <a:rPr lang="nl-NL" sz="4000" b="1" dirty="0">
                <a:solidFill>
                  <a:schemeClr val="bg1"/>
                </a:solidFill>
                <a:latin typeface="Arial" panose="020B0604020202020204" pitchFamily="34" charset="0"/>
                <a:ea typeface="Verdana" panose="020B0604030504040204" pitchFamily="34" charset="0"/>
                <a:cs typeface="Arial" panose="020B0604020202020204" pitchFamily="34" charset="0"/>
              </a:rPr>
              <a:t>TITLE ABOUT FRIDAY </a:t>
            </a:r>
          </a:p>
        </p:txBody>
      </p:sp>
      <p:sp>
        <p:nvSpPr>
          <p:cNvPr id="12" name="Tekstvak 17">
            <a:extLst>
              <a:ext uri="{FF2B5EF4-FFF2-40B4-BE49-F238E27FC236}">
                <a16:creationId xmlns:a16="http://schemas.microsoft.com/office/drawing/2014/main" id="{11EBDD94-3EC8-4FAF-ADD6-E80213DC0E94}"/>
              </a:ext>
            </a:extLst>
          </p:cNvPr>
          <p:cNvSpPr txBox="1"/>
          <p:nvPr/>
        </p:nvSpPr>
        <p:spPr>
          <a:xfrm>
            <a:off x="1742472" y="2796314"/>
            <a:ext cx="5678894" cy="1771254"/>
          </a:xfrm>
          <a:prstGeom prst="rect">
            <a:avLst/>
          </a:prstGeom>
          <a:noFill/>
        </p:spPr>
        <p:txBody>
          <a:bodyPr wrap="square" rtlCol="0">
            <a:spAutoFit/>
          </a:bodyPr>
          <a:lstStyle/>
          <a:p>
            <a:r>
              <a:rPr lang="en-GB" sz="5455" b="1" baseline="30000" dirty="0">
                <a:solidFill>
                  <a:srgbClr val="115FAD"/>
                </a:solidFill>
                <a:latin typeface="Arial" panose="020B0604020202020204" pitchFamily="34" charset="0"/>
                <a:cs typeface="Arial" panose="020B0604020202020204" pitchFamily="34" charset="0"/>
              </a:rPr>
              <a:t>Insert text</a:t>
            </a:r>
          </a:p>
          <a:p>
            <a:r>
              <a:rPr lang="en-GB" sz="5455" b="1" baseline="30000" dirty="0">
                <a:solidFill>
                  <a:srgbClr val="115FAD"/>
                </a:solidFill>
                <a:latin typeface="Arial" panose="020B0604020202020204" pitchFamily="34" charset="0"/>
                <a:cs typeface="Arial" panose="020B0604020202020204" pitchFamily="34" charset="0"/>
              </a:rPr>
              <a:t>Over</a:t>
            </a:r>
          </a:p>
          <a:p>
            <a:r>
              <a:rPr lang="en-GB" sz="5455" b="1" baseline="30000" dirty="0">
                <a:solidFill>
                  <a:srgbClr val="115FAD"/>
                </a:solidFill>
                <a:latin typeface="Arial" panose="020B0604020202020204" pitchFamily="34" charset="0"/>
                <a:cs typeface="Arial" panose="020B0604020202020204" pitchFamily="34" charset="0"/>
              </a:rPr>
              <a:t>Two lines</a:t>
            </a:r>
          </a:p>
        </p:txBody>
      </p:sp>
    </p:spTree>
    <p:extLst>
      <p:ext uri="{BB962C8B-B14F-4D97-AF65-F5344CB8AC3E}">
        <p14:creationId xmlns:p14="http://schemas.microsoft.com/office/powerpoint/2010/main" val="1300759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649" y="4099385"/>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26319" t="57301" r="7037" b="13517"/>
          <a:stretch/>
        </p:blipFill>
        <p:spPr>
          <a:xfrm>
            <a:off x="0" y="0"/>
            <a:ext cx="11286394" cy="3560324"/>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7417" y="240856"/>
            <a:ext cx="540674" cy="546960"/>
          </a:xfrm>
          <a:prstGeom prst="rect">
            <a:avLst/>
          </a:prstGeom>
        </p:spPr>
      </p:pic>
      <p:sp>
        <p:nvSpPr>
          <p:cNvPr id="17" name="Rechthoek 16">
            <a:extLst>
              <a:ext uri="{FF2B5EF4-FFF2-40B4-BE49-F238E27FC236}">
                <a16:creationId xmlns:a16="http://schemas.microsoft.com/office/drawing/2014/main" id="{18A15CF1-B277-47DF-8A0C-69D3556A4A89}"/>
              </a:ext>
            </a:extLst>
          </p:cNvPr>
          <p:cNvSpPr/>
          <p:nvPr/>
        </p:nvSpPr>
        <p:spPr>
          <a:xfrm>
            <a:off x="328938" y="333824"/>
            <a:ext cx="7967917" cy="763927"/>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HEADING TEKST HERE</a:t>
            </a:r>
          </a:p>
        </p:txBody>
      </p:sp>
      <p:sp>
        <p:nvSpPr>
          <p:cNvPr id="18" name="Tekstvak 17">
            <a:extLst>
              <a:ext uri="{FF2B5EF4-FFF2-40B4-BE49-F238E27FC236}">
                <a16:creationId xmlns:a16="http://schemas.microsoft.com/office/drawing/2014/main" id="{DCE5146D-FE68-4F71-A403-CD0DE0CAA8CC}"/>
              </a:ext>
            </a:extLst>
          </p:cNvPr>
          <p:cNvSpPr txBox="1"/>
          <p:nvPr/>
        </p:nvSpPr>
        <p:spPr>
          <a:xfrm>
            <a:off x="2035278" y="2423443"/>
            <a:ext cx="7711304" cy="3046988"/>
          </a:xfrm>
          <a:prstGeom prst="rect">
            <a:avLst/>
          </a:prstGeom>
          <a:noFill/>
        </p:spPr>
        <p:txBody>
          <a:bodyPr wrap="square" rtlCol="0">
            <a:spAutoFit/>
          </a:bodyPr>
          <a:lstStyle/>
          <a:p>
            <a:r>
              <a:rPr lang="en-US" sz="4800" b="1" baseline="30000" dirty="0">
                <a:solidFill>
                  <a:srgbClr val="115FAD"/>
                </a:solidFill>
                <a:latin typeface="Arial" panose="020B0604020202020204" pitchFamily="34" charset="0"/>
                <a:cs typeface="Arial" panose="020B0604020202020204" pitchFamily="34" charset="0"/>
              </a:rPr>
              <a:t>And some longer text for quotes, key messages etc. And some longer text for quotes, key messages etc. And some longer text for quotes, key messages etc. And some longer text for quotes, key messages etc. </a:t>
            </a:r>
          </a:p>
        </p:txBody>
      </p:sp>
      <p:sp>
        <p:nvSpPr>
          <p:cNvPr id="19" name="Rechthoek 18">
            <a:extLst>
              <a:ext uri="{FF2B5EF4-FFF2-40B4-BE49-F238E27FC236}">
                <a16:creationId xmlns:a16="http://schemas.microsoft.com/office/drawing/2014/main" id="{9BBFCDD7-67A5-429E-942C-E367E98EB5E9}"/>
              </a:ext>
            </a:extLst>
          </p:cNvPr>
          <p:cNvSpPr/>
          <p:nvPr/>
        </p:nvSpPr>
        <p:spPr>
          <a:xfrm>
            <a:off x="8968060" y="5320320"/>
            <a:ext cx="212344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Tree>
    <p:extLst>
      <p:ext uri="{BB962C8B-B14F-4D97-AF65-F5344CB8AC3E}">
        <p14:creationId xmlns:p14="http://schemas.microsoft.com/office/powerpoint/2010/main" val="276846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7301" r="7037" b="13517"/>
          <a:stretch/>
        </p:blipFill>
        <p:spPr>
          <a:xfrm>
            <a:off x="-31488" y="0"/>
            <a:ext cx="11317882" cy="3560324"/>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7417" y="240856"/>
            <a:ext cx="540674" cy="546960"/>
          </a:xfrm>
          <a:prstGeom prst="rect">
            <a:avLst/>
          </a:prstGeom>
        </p:spPr>
      </p:pic>
      <p:sp>
        <p:nvSpPr>
          <p:cNvPr id="17" name="Rechthoek 16">
            <a:extLst>
              <a:ext uri="{FF2B5EF4-FFF2-40B4-BE49-F238E27FC236}">
                <a16:creationId xmlns:a16="http://schemas.microsoft.com/office/drawing/2014/main" id="{18A15CF1-B277-47DF-8A0C-69D3556A4A89}"/>
              </a:ext>
            </a:extLst>
          </p:cNvPr>
          <p:cNvSpPr/>
          <p:nvPr/>
        </p:nvSpPr>
        <p:spPr>
          <a:xfrm>
            <a:off x="328938" y="333824"/>
            <a:ext cx="7967917" cy="763927"/>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HEADING SHORT HERE</a:t>
            </a:r>
          </a:p>
        </p:txBody>
      </p:sp>
      <p:sp>
        <p:nvSpPr>
          <p:cNvPr id="18" name="Tekstvak 17">
            <a:extLst>
              <a:ext uri="{FF2B5EF4-FFF2-40B4-BE49-F238E27FC236}">
                <a16:creationId xmlns:a16="http://schemas.microsoft.com/office/drawing/2014/main" id="{DCE5146D-FE68-4F71-A403-CD0DE0CAA8CC}"/>
              </a:ext>
            </a:extLst>
          </p:cNvPr>
          <p:cNvSpPr txBox="1"/>
          <p:nvPr/>
        </p:nvSpPr>
        <p:spPr>
          <a:xfrm>
            <a:off x="2617962" y="2962116"/>
            <a:ext cx="5678894" cy="2330895"/>
          </a:xfrm>
          <a:prstGeom prst="rect">
            <a:avLst/>
          </a:prstGeom>
          <a:noFill/>
        </p:spPr>
        <p:txBody>
          <a:bodyPr wrap="square" rtlCol="0">
            <a:spAutoFit/>
          </a:bodyPr>
          <a:lstStyle/>
          <a:p>
            <a:r>
              <a:rPr lang="en-GB" sz="5455" b="1" baseline="30000" dirty="0">
                <a:solidFill>
                  <a:srgbClr val="115FAD"/>
                </a:solidFill>
                <a:latin typeface="Arial" panose="020B0604020202020204" pitchFamily="34" charset="0"/>
                <a:cs typeface="Arial" panose="020B0604020202020204" pitchFamily="34" charset="0"/>
              </a:rPr>
              <a:t>And some smaller text here And some smaller text here And some smaller text here</a:t>
            </a:r>
          </a:p>
        </p:txBody>
      </p:sp>
      <p:sp>
        <p:nvSpPr>
          <p:cNvPr id="19" name="Rechthoek 18">
            <a:extLst>
              <a:ext uri="{FF2B5EF4-FFF2-40B4-BE49-F238E27FC236}">
                <a16:creationId xmlns:a16="http://schemas.microsoft.com/office/drawing/2014/main" id="{9BBFCDD7-67A5-429E-942C-E367E98EB5E9}"/>
              </a:ext>
            </a:extLst>
          </p:cNvPr>
          <p:cNvSpPr/>
          <p:nvPr/>
        </p:nvSpPr>
        <p:spPr>
          <a:xfrm>
            <a:off x="8968060" y="5320320"/>
            <a:ext cx="212344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Tree>
    <p:extLst>
      <p:ext uri="{BB962C8B-B14F-4D97-AF65-F5344CB8AC3E}">
        <p14:creationId xmlns:p14="http://schemas.microsoft.com/office/powerpoint/2010/main" val="634669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7301" r="7037" b="13517"/>
          <a:stretch/>
        </p:blipFill>
        <p:spPr>
          <a:xfrm>
            <a:off x="-68559" y="-74141"/>
            <a:ext cx="11317882" cy="3560324"/>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7417" y="240856"/>
            <a:ext cx="540674" cy="546960"/>
          </a:xfrm>
          <a:prstGeom prst="rect">
            <a:avLst/>
          </a:prstGeom>
        </p:spPr>
      </p:pic>
      <p:sp>
        <p:nvSpPr>
          <p:cNvPr id="17" name="Rechthoek 16">
            <a:extLst>
              <a:ext uri="{FF2B5EF4-FFF2-40B4-BE49-F238E27FC236}">
                <a16:creationId xmlns:a16="http://schemas.microsoft.com/office/drawing/2014/main" id="{18A15CF1-B277-47DF-8A0C-69D3556A4A89}"/>
              </a:ext>
            </a:extLst>
          </p:cNvPr>
          <p:cNvSpPr/>
          <p:nvPr/>
        </p:nvSpPr>
        <p:spPr>
          <a:xfrm>
            <a:off x="328938" y="333824"/>
            <a:ext cx="7967917" cy="763927"/>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5 DAILY THEMES</a:t>
            </a:r>
          </a:p>
        </p:txBody>
      </p:sp>
      <p:sp>
        <p:nvSpPr>
          <p:cNvPr id="18" name="Tekstvak 17">
            <a:extLst>
              <a:ext uri="{FF2B5EF4-FFF2-40B4-BE49-F238E27FC236}">
                <a16:creationId xmlns:a16="http://schemas.microsoft.com/office/drawing/2014/main" id="{DCE5146D-FE68-4F71-A403-CD0DE0CAA8CC}"/>
              </a:ext>
            </a:extLst>
          </p:cNvPr>
          <p:cNvSpPr txBox="1"/>
          <p:nvPr/>
        </p:nvSpPr>
        <p:spPr>
          <a:xfrm>
            <a:off x="2692733" y="3520927"/>
            <a:ext cx="1041707" cy="584775"/>
          </a:xfrm>
          <a:prstGeom prst="rect">
            <a:avLst/>
          </a:prstGeom>
          <a:noFill/>
        </p:spPr>
        <p:txBody>
          <a:bodyPr wrap="square" rtlCol="0">
            <a:spAutoFit/>
          </a:bodyPr>
          <a:lstStyle/>
          <a:p>
            <a:pPr algn="ctr"/>
            <a:r>
              <a:rPr lang="pt-PT" sz="2400" b="1" baseline="30000" dirty="0">
                <a:solidFill>
                  <a:srgbClr val="115FAD"/>
                </a:solidFill>
                <a:latin typeface="Arial" panose="020B0604020202020204" pitchFamily="34" charset="0"/>
                <a:cs typeface="Arial" panose="020B0604020202020204" pitchFamily="34" charset="0"/>
              </a:rPr>
              <a:t>M</a:t>
            </a:r>
            <a:r>
              <a:rPr lang="en-GB" sz="2400" b="1" baseline="30000" dirty="0">
                <a:solidFill>
                  <a:srgbClr val="115FAD"/>
                </a:solidFill>
                <a:latin typeface="Arial" panose="020B0604020202020204" pitchFamily="34" charset="0"/>
                <a:cs typeface="Arial" panose="020B0604020202020204" pitchFamily="34" charset="0"/>
              </a:rPr>
              <a:t>on</a:t>
            </a:r>
          </a:p>
          <a:p>
            <a:pPr algn="ctr"/>
            <a:r>
              <a:rPr lang="en-GB" sz="2400" b="1" baseline="30000" dirty="0">
                <a:solidFill>
                  <a:srgbClr val="115FAD"/>
                </a:solidFill>
                <a:latin typeface="Arial" panose="020B0604020202020204" pitchFamily="34" charset="0"/>
                <a:cs typeface="Arial" panose="020B0604020202020204" pitchFamily="34" charset="0"/>
              </a:rPr>
              <a:t>17 May</a:t>
            </a:r>
          </a:p>
        </p:txBody>
      </p:sp>
      <p:sp>
        <p:nvSpPr>
          <p:cNvPr id="19" name="Rechthoek 18">
            <a:extLst>
              <a:ext uri="{FF2B5EF4-FFF2-40B4-BE49-F238E27FC236}">
                <a16:creationId xmlns:a16="http://schemas.microsoft.com/office/drawing/2014/main" id="{9BBFCDD7-67A5-429E-942C-E367E98EB5E9}"/>
              </a:ext>
            </a:extLst>
          </p:cNvPr>
          <p:cNvSpPr/>
          <p:nvPr/>
        </p:nvSpPr>
        <p:spPr>
          <a:xfrm>
            <a:off x="8968060" y="5320320"/>
            <a:ext cx="212344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6" name="Tekstvak 17">
            <a:extLst>
              <a:ext uri="{FF2B5EF4-FFF2-40B4-BE49-F238E27FC236}">
                <a16:creationId xmlns:a16="http://schemas.microsoft.com/office/drawing/2014/main" id="{789E0DB2-9225-4954-9F28-DFD56B644956}"/>
              </a:ext>
            </a:extLst>
          </p:cNvPr>
          <p:cNvSpPr txBox="1"/>
          <p:nvPr/>
        </p:nvSpPr>
        <p:spPr>
          <a:xfrm>
            <a:off x="4567212" y="3539461"/>
            <a:ext cx="1041707" cy="584775"/>
          </a:xfrm>
          <a:prstGeom prst="rect">
            <a:avLst/>
          </a:prstGeom>
          <a:noFill/>
        </p:spPr>
        <p:txBody>
          <a:bodyPr wrap="square" rtlCol="0">
            <a:spAutoFit/>
          </a:bodyPr>
          <a:lstStyle/>
          <a:p>
            <a:pPr algn="ctr"/>
            <a:r>
              <a:rPr lang="pt-PT" sz="2400" b="1" baseline="30000" dirty="0">
                <a:solidFill>
                  <a:srgbClr val="115FAD"/>
                </a:solidFill>
                <a:latin typeface="Arial" panose="020B0604020202020204" pitchFamily="34" charset="0"/>
                <a:cs typeface="Arial" panose="020B0604020202020204" pitchFamily="34" charset="0"/>
              </a:rPr>
              <a:t>Tue</a:t>
            </a:r>
            <a:endParaRPr lang="en-GB" sz="2400" b="1" baseline="30000" dirty="0">
              <a:solidFill>
                <a:srgbClr val="115FAD"/>
              </a:solidFill>
              <a:latin typeface="Arial" panose="020B0604020202020204" pitchFamily="34" charset="0"/>
              <a:cs typeface="Arial" panose="020B0604020202020204" pitchFamily="34" charset="0"/>
            </a:endParaRPr>
          </a:p>
          <a:p>
            <a:pPr algn="ctr"/>
            <a:r>
              <a:rPr lang="en-GB" sz="2400" b="1" baseline="30000" dirty="0">
                <a:solidFill>
                  <a:srgbClr val="115FAD"/>
                </a:solidFill>
                <a:latin typeface="Arial" panose="020B0604020202020204" pitchFamily="34" charset="0"/>
                <a:cs typeface="Arial" panose="020B0604020202020204" pitchFamily="34" charset="0"/>
              </a:rPr>
              <a:t>18 May</a:t>
            </a:r>
          </a:p>
        </p:txBody>
      </p:sp>
      <p:sp>
        <p:nvSpPr>
          <p:cNvPr id="20" name="Tekstvak 17">
            <a:extLst>
              <a:ext uri="{FF2B5EF4-FFF2-40B4-BE49-F238E27FC236}">
                <a16:creationId xmlns:a16="http://schemas.microsoft.com/office/drawing/2014/main" id="{48EB9899-0256-4888-AD90-7111C2E4F48E}"/>
              </a:ext>
            </a:extLst>
          </p:cNvPr>
          <p:cNvSpPr txBox="1"/>
          <p:nvPr/>
        </p:nvSpPr>
        <p:spPr>
          <a:xfrm>
            <a:off x="6309488" y="3520927"/>
            <a:ext cx="1041707" cy="584775"/>
          </a:xfrm>
          <a:prstGeom prst="rect">
            <a:avLst/>
          </a:prstGeom>
          <a:noFill/>
        </p:spPr>
        <p:txBody>
          <a:bodyPr wrap="square" rtlCol="0">
            <a:spAutoFit/>
          </a:bodyPr>
          <a:lstStyle/>
          <a:p>
            <a:pPr algn="ctr"/>
            <a:r>
              <a:rPr lang="pt-PT" sz="2400" b="1" baseline="30000" dirty="0">
                <a:solidFill>
                  <a:srgbClr val="115FAD"/>
                </a:solidFill>
                <a:latin typeface="Arial" panose="020B0604020202020204" pitchFamily="34" charset="0"/>
                <a:cs typeface="Arial" panose="020B0604020202020204" pitchFamily="34" charset="0"/>
              </a:rPr>
              <a:t>Wed</a:t>
            </a:r>
            <a:endParaRPr lang="en-GB" sz="2400" b="1" baseline="30000" dirty="0">
              <a:solidFill>
                <a:srgbClr val="115FAD"/>
              </a:solidFill>
              <a:latin typeface="Arial" panose="020B0604020202020204" pitchFamily="34" charset="0"/>
              <a:cs typeface="Arial" panose="020B0604020202020204" pitchFamily="34" charset="0"/>
            </a:endParaRPr>
          </a:p>
          <a:p>
            <a:pPr algn="ctr"/>
            <a:r>
              <a:rPr lang="en-GB" sz="2400" b="1" baseline="30000" dirty="0">
                <a:solidFill>
                  <a:srgbClr val="115FAD"/>
                </a:solidFill>
                <a:latin typeface="Arial" panose="020B0604020202020204" pitchFamily="34" charset="0"/>
                <a:cs typeface="Arial" panose="020B0604020202020204" pitchFamily="34" charset="0"/>
              </a:rPr>
              <a:t>19 May</a:t>
            </a:r>
          </a:p>
        </p:txBody>
      </p:sp>
      <p:sp>
        <p:nvSpPr>
          <p:cNvPr id="21" name="Tekstvak 17">
            <a:extLst>
              <a:ext uri="{FF2B5EF4-FFF2-40B4-BE49-F238E27FC236}">
                <a16:creationId xmlns:a16="http://schemas.microsoft.com/office/drawing/2014/main" id="{6D39B847-BF74-4D45-833A-C86F476B94BC}"/>
              </a:ext>
            </a:extLst>
          </p:cNvPr>
          <p:cNvSpPr txBox="1"/>
          <p:nvPr/>
        </p:nvSpPr>
        <p:spPr>
          <a:xfrm>
            <a:off x="8068185" y="3520927"/>
            <a:ext cx="1041707" cy="584775"/>
          </a:xfrm>
          <a:prstGeom prst="rect">
            <a:avLst/>
          </a:prstGeom>
          <a:noFill/>
        </p:spPr>
        <p:txBody>
          <a:bodyPr wrap="square" rtlCol="0">
            <a:spAutoFit/>
          </a:bodyPr>
          <a:lstStyle/>
          <a:p>
            <a:pPr algn="ctr"/>
            <a:r>
              <a:rPr lang="pt-PT" sz="2400" b="1" baseline="30000" dirty="0">
                <a:solidFill>
                  <a:srgbClr val="115FAD"/>
                </a:solidFill>
                <a:latin typeface="Arial" panose="020B0604020202020204" pitchFamily="34" charset="0"/>
                <a:cs typeface="Arial" panose="020B0604020202020204" pitchFamily="34" charset="0"/>
              </a:rPr>
              <a:t>Thu</a:t>
            </a:r>
            <a:endParaRPr lang="en-GB" sz="2400" b="1" baseline="30000" dirty="0">
              <a:solidFill>
                <a:srgbClr val="115FAD"/>
              </a:solidFill>
              <a:latin typeface="Arial" panose="020B0604020202020204" pitchFamily="34" charset="0"/>
              <a:cs typeface="Arial" panose="020B0604020202020204" pitchFamily="34" charset="0"/>
            </a:endParaRPr>
          </a:p>
          <a:p>
            <a:pPr algn="ctr"/>
            <a:r>
              <a:rPr lang="en-GB" sz="2400" b="1" baseline="30000" dirty="0">
                <a:solidFill>
                  <a:srgbClr val="115FAD"/>
                </a:solidFill>
                <a:latin typeface="Arial" panose="020B0604020202020204" pitchFamily="34" charset="0"/>
                <a:cs typeface="Arial" panose="020B0604020202020204" pitchFamily="34" charset="0"/>
              </a:rPr>
              <a:t>20 May</a:t>
            </a:r>
          </a:p>
        </p:txBody>
      </p:sp>
      <p:sp>
        <p:nvSpPr>
          <p:cNvPr id="22" name="Tekstvak 17">
            <a:extLst>
              <a:ext uri="{FF2B5EF4-FFF2-40B4-BE49-F238E27FC236}">
                <a16:creationId xmlns:a16="http://schemas.microsoft.com/office/drawing/2014/main" id="{6AE6FA52-A576-4028-A59C-2128D4F3F4C9}"/>
              </a:ext>
            </a:extLst>
          </p:cNvPr>
          <p:cNvSpPr txBox="1"/>
          <p:nvPr/>
        </p:nvSpPr>
        <p:spPr>
          <a:xfrm>
            <a:off x="9858091" y="3520927"/>
            <a:ext cx="1041707" cy="584775"/>
          </a:xfrm>
          <a:prstGeom prst="rect">
            <a:avLst/>
          </a:prstGeom>
          <a:noFill/>
        </p:spPr>
        <p:txBody>
          <a:bodyPr wrap="square" rtlCol="0">
            <a:spAutoFit/>
          </a:bodyPr>
          <a:lstStyle/>
          <a:p>
            <a:pPr algn="ctr"/>
            <a:r>
              <a:rPr lang="pt-PT" sz="2400" b="1" baseline="30000" dirty="0">
                <a:solidFill>
                  <a:srgbClr val="115FAD"/>
                </a:solidFill>
                <a:latin typeface="Arial" panose="020B0604020202020204" pitchFamily="34" charset="0"/>
                <a:cs typeface="Arial" panose="020B0604020202020204" pitchFamily="34" charset="0"/>
              </a:rPr>
              <a:t>Fri</a:t>
            </a:r>
            <a:endParaRPr lang="en-GB" sz="2400" b="1" baseline="30000" dirty="0">
              <a:solidFill>
                <a:srgbClr val="115FAD"/>
              </a:solidFill>
              <a:latin typeface="Arial" panose="020B0604020202020204" pitchFamily="34" charset="0"/>
              <a:cs typeface="Arial" panose="020B0604020202020204" pitchFamily="34" charset="0"/>
            </a:endParaRPr>
          </a:p>
          <a:p>
            <a:pPr algn="ctr"/>
            <a:r>
              <a:rPr lang="en-GB" sz="2400" b="1" baseline="30000" dirty="0">
                <a:solidFill>
                  <a:srgbClr val="115FAD"/>
                </a:solidFill>
                <a:latin typeface="Arial" panose="020B0604020202020204" pitchFamily="34" charset="0"/>
                <a:cs typeface="Arial" panose="020B0604020202020204" pitchFamily="34" charset="0"/>
              </a:rPr>
              <a:t>21 May</a:t>
            </a:r>
          </a:p>
        </p:txBody>
      </p:sp>
      <p:sp>
        <p:nvSpPr>
          <p:cNvPr id="23" name="Tekstvak 17">
            <a:extLst>
              <a:ext uri="{FF2B5EF4-FFF2-40B4-BE49-F238E27FC236}">
                <a16:creationId xmlns:a16="http://schemas.microsoft.com/office/drawing/2014/main" id="{3AEF15B6-DD19-4818-8670-ED6A37183D17}"/>
              </a:ext>
            </a:extLst>
          </p:cNvPr>
          <p:cNvSpPr txBox="1"/>
          <p:nvPr/>
        </p:nvSpPr>
        <p:spPr>
          <a:xfrm>
            <a:off x="2241204" y="4298893"/>
            <a:ext cx="1742308" cy="830997"/>
          </a:xfrm>
          <a:prstGeom prst="rect">
            <a:avLst/>
          </a:prstGeom>
          <a:noFill/>
        </p:spPr>
        <p:txBody>
          <a:bodyPr wrap="square" rtlCol="0">
            <a:spAutoFit/>
          </a:bodyPr>
          <a:lstStyle/>
          <a:p>
            <a:pPr algn="ctr"/>
            <a:r>
              <a:rPr lang="en-GB" sz="2400" baseline="30000" dirty="0">
                <a:solidFill>
                  <a:srgbClr val="115FAD"/>
                </a:solidFill>
                <a:latin typeface="Arial" panose="020B0604020202020204" pitchFamily="34" charset="0"/>
                <a:cs typeface="Arial" panose="020B0604020202020204" pitchFamily="34" charset="0"/>
              </a:rPr>
              <a:t>Communicating science and health</a:t>
            </a:r>
          </a:p>
        </p:txBody>
      </p:sp>
      <p:sp>
        <p:nvSpPr>
          <p:cNvPr id="24" name="Tekstvak 17">
            <a:extLst>
              <a:ext uri="{FF2B5EF4-FFF2-40B4-BE49-F238E27FC236}">
                <a16:creationId xmlns:a16="http://schemas.microsoft.com/office/drawing/2014/main" id="{26D5E0E0-ABD9-4C91-8269-A9EBA900BDB4}"/>
              </a:ext>
            </a:extLst>
          </p:cNvPr>
          <p:cNvSpPr txBox="1"/>
          <p:nvPr/>
        </p:nvSpPr>
        <p:spPr>
          <a:xfrm>
            <a:off x="4273074" y="4297910"/>
            <a:ext cx="1545084" cy="830997"/>
          </a:xfrm>
          <a:prstGeom prst="rect">
            <a:avLst/>
          </a:prstGeom>
          <a:noFill/>
        </p:spPr>
        <p:txBody>
          <a:bodyPr wrap="square" rtlCol="0">
            <a:spAutoFit/>
          </a:bodyPr>
          <a:lstStyle/>
          <a:p>
            <a:pPr algn="ctr"/>
            <a:r>
              <a:rPr lang="en-GB" sz="2400" baseline="30000" dirty="0">
                <a:solidFill>
                  <a:srgbClr val="115FAD"/>
                </a:solidFill>
                <a:latin typeface="Arial" panose="020B0604020202020204" pitchFamily="34" charset="0"/>
                <a:cs typeface="Arial" panose="020B0604020202020204" pitchFamily="34" charset="0"/>
              </a:rPr>
              <a:t>New challenges in mental health</a:t>
            </a:r>
          </a:p>
        </p:txBody>
      </p:sp>
      <p:sp>
        <p:nvSpPr>
          <p:cNvPr id="25" name="Tekstvak 17">
            <a:extLst>
              <a:ext uri="{FF2B5EF4-FFF2-40B4-BE49-F238E27FC236}">
                <a16:creationId xmlns:a16="http://schemas.microsoft.com/office/drawing/2014/main" id="{484084BB-5417-435B-8721-C882BA288262}"/>
              </a:ext>
            </a:extLst>
          </p:cNvPr>
          <p:cNvSpPr txBox="1"/>
          <p:nvPr/>
        </p:nvSpPr>
        <p:spPr>
          <a:xfrm>
            <a:off x="6167095" y="4298893"/>
            <a:ext cx="1463149" cy="584775"/>
          </a:xfrm>
          <a:prstGeom prst="rect">
            <a:avLst/>
          </a:prstGeom>
          <a:noFill/>
        </p:spPr>
        <p:txBody>
          <a:bodyPr wrap="square" rtlCol="0">
            <a:spAutoFit/>
          </a:bodyPr>
          <a:lstStyle/>
          <a:p>
            <a:pPr algn="ctr"/>
            <a:r>
              <a:rPr lang="en-GB" sz="2400" baseline="30000" dirty="0">
                <a:solidFill>
                  <a:srgbClr val="115FAD"/>
                </a:solidFill>
                <a:latin typeface="Arial" panose="020B0604020202020204" pitchFamily="34" charset="0"/>
                <a:cs typeface="Arial" panose="020B0604020202020204" pitchFamily="34" charset="0"/>
              </a:rPr>
              <a:t>Your local community</a:t>
            </a:r>
          </a:p>
        </p:txBody>
      </p:sp>
      <p:sp>
        <p:nvSpPr>
          <p:cNvPr id="26" name="Tekstvak 17">
            <a:extLst>
              <a:ext uri="{FF2B5EF4-FFF2-40B4-BE49-F238E27FC236}">
                <a16:creationId xmlns:a16="http://schemas.microsoft.com/office/drawing/2014/main" id="{72B851B8-BED4-4B6E-BF5D-0DC03638BA3A}"/>
              </a:ext>
            </a:extLst>
          </p:cNvPr>
          <p:cNvSpPr txBox="1"/>
          <p:nvPr/>
        </p:nvSpPr>
        <p:spPr>
          <a:xfrm>
            <a:off x="7986291" y="4298893"/>
            <a:ext cx="1360074" cy="584775"/>
          </a:xfrm>
          <a:prstGeom prst="rect">
            <a:avLst/>
          </a:prstGeom>
          <a:noFill/>
        </p:spPr>
        <p:txBody>
          <a:bodyPr wrap="square" rtlCol="0">
            <a:spAutoFit/>
          </a:bodyPr>
          <a:lstStyle/>
          <a:p>
            <a:pPr algn="ctr"/>
            <a:r>
              <a:rPr lang="en-GB" sz="2400" baseline="30000" dirty="0">
                <a:solidFill>
                  <a:srgbClr val="115FAD"/>
                </a:solidFill>
                <a:latin typeface="Arial" panose="020B0604020202020204" pitchFamily="34" charset="0"/>
                <a:cs typeface="Arial" panose="020B0604020202020204" pitchFamily="34" charset="0"/>
              </a:rPr>
              <a:t>All for </a:t>
            </a:r>
            <a:br>
              <a:rPr lang="en-GB" sz="2400" baseline="30000" dirty="0">
                <a:solidFill>
                  <a:srgbClr val="115FAD"/>
                </a:solidFill>
                <a:latin typeface="Arial" panose="020B0604020202020204" pitchFamily="34" charset="0"/>
                <a:cs typeface="Arial" panose="020B0604020202020204" pitchFamily="34" charset="0"/>
              </a:rPr>
            </a:br>
            <a:r>
              <a:rPr lang="en-GB" sz="2400" baseline="30000" dirty="0">
                <a:solidFill>
                  <a:srgbClr val="115FAD"/>
                </a:solidFill>
                <a:latin typeface="Arial" panose="020B0604020202020204" pitchFamily="34" charset="0"/>
                <a:cs typeface="Arial" panose="020B0604020202020204" pitchFamily="34" charset="0"/>
              </a:rPr>
              <a:t>one health</a:t>
            </a:r>
          </a:p>
        </p:txBody>
      </p:sp>
      <p:sp>
        <p:nvSpPr>
          <p:cNvPr id="27" name="Tekstvak 17">
            <a:extLst>
              <a:ext uri="{FF2B5EF4-FFF2-40B4-BE49-F238E27FC236}">
                <a16:creationId xmlns:a16="http://schemas.microsoft.com/office/drawing/2014/main" id="{3ACA0D84-7982-49D7-A8B4-8742AAF0BEB1}"/>
              </a:ext>
            </a:extLst>
          </p:cNvPr>
          <p:cNvSpPr txBox="1"/>
          <p:nvPr/>
        </p:nvSpPr>
        <p:spPr>
          <a:xfrm>
            <a:off x="9625526" y="4297910"/>
            <a:ext cx="1360074" cy="584775"/>
          </a:xfrm>
          <a:prstGeom prst="rect">
            <a:avLst/>
          </a:prstGeom>
          <a:noFill/>
        </p:spPr>
        <p:txBody>
          <a:bodyPr wrap="square" rtlCol="0">
            <a:spAutoFit/>
          </a:bodyPr>
          <a:lstStyle/>
          <a:p>
            <a:pPr algn="ctr"/>
            <a:r>
              <a:rPr lang="en-GB" sz="2400" baseline="30000" dirty="0">
                <a:solidFill>
                  <a:srgbClr val="115FAD"/>
                </a:solidFill>
                <a:latin typeface="Arial" panose="020B0604020202020204" pitchFamily="34" charset="0"/>
                <a:cs typeface="Arial" panose="020B0604020202020204" pitchFamily="34" charset="0"/>
              </a:rPr>
              <a:t>Leaving no one behind</a:t>
            </a:r>
          </a:p>
        </p:txBody>
      </p:sp>
      <p:pic>
        <p:nvPicPr>
          <p:cNvPr id="3" name="Picture 2" descr="Icon&#10;&#10;Description automatically generated">
            <a:extLst>
              <a:ext uri="{FF2B5EF4-FFF2-40B4-BE49-F238E27FC236}">
                <a16:creationId xmlns:a16="http://schemas.microsoft.com/office/drawing/2014/main" id="{C2AAF7B5-5921-43D0-A38F-83784FFFE4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67717" y="2141120"/>
            <a:ext cx="1243733" cy="1254455"/>
          </a:xfrm>
          <a:prstGeom prst="rect">
            <a:avLst/>
          </a:prstGeom>
        </p:spPr>
      </p:pic>
      <p:pic>
        <p:nvPicPr>
          <p:cNvPr id="5" name="Picture 4" descr="Icon&#10;&#10;Description automatically generated">
            <a:extLst>
              <a:ext uri="{FF2B5EF4-FFF2-40B4-BE49-F238E27FC236}">
                <a16:creationId xmlns:a16="http://schemas.microsoft.com/office/drawing/2014/main" id="{7D8174C8-1F0B-4863-A250-C45BDB236DE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13781" y="2168359"/>
            <a:ext cx="1243734" cy="1254457"/>
          </a:xfrm>
          <a:prstGeom prst="rect">
            <a:avLst/>
          </a:prstGeom>
        </p:spPr>
      </p:pic>
      <p:pic>
        <p:nvPicPr>
          <p:cNvPr id="7" name="Picture 6" descr="Icon&#10;&#10;Description automatically generated">
            <a:extLst>
              <a:ext uri="{FF2B5EF4-FFF2-40B4-BE49-F238E27FC236}">
                <a16:creationId xmlns:a16="http://schemas.microsoft.com/office/drawing/2014/main" id="{24DD3AF7-1281-4C1B-9622-EAFACB430EB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67095" y="2149146"/>
            <a:ext cx="1227992" cy="1254457"/>
          </a:xfrm>
          <a:prstGeom prst="rect">
            <a:avLst/>
          </a:prstGeom>
        </p:spPr>
      </p:pic>
      <p:pic>
        <p:nvPicPr>
          <p:cNvPr id="29" name="Picture 28" descr="Icon&#10;&#10;Description automatically generated with medium confidence">
            <a:extLst>
              <a:ext uri="{FF2B5EF4-FFF2-40B4-BE49-F238E27FC236}">
                <a16:creationId xmlns:a16="http://schemas.microsoft.com/office/drawing/2014/main" id="{0F8BB1FE-6F1D-406F-8F02-85DF2060EC9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55399" y="2146639"/>
            <a:ext cx="1243735" cy="1254456"/>
          </a:xfrm>
          <a:prstGeom prst="rect">
            <a:avLst/>
          </a:prstGeom>
        </p:spPr>
      </p:pic>
      <p:pic>
        <p:nvPicPr>
          <p:cNvPr id="31" name="Picture 30" descr="Icon&#10;&#10;Description automatically generated">
            <a:extLst>
              <a:ext uri="{FF2B5EF4-FFF2-40B4-BE49-F238E27FC236}">
                <a16:creationId xmlns:a16="http://schemas.microsoft.com/office/drawing/2014/main" id="{8637AE15-1F30-4023-A01A-385B5255ECE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757076" y="2146639"/>
            <a:ext cx="1243734" cy="1254456"/>
          </a:xfrm>
          <a:prstGeom prst="rect">
            <a:avLst/>
          </a:prstGeom>
        </p:spPr>
      </p:pic>
    </p:spTree>
    <p:extLst>
      <p:ext uri="{BB962C8B-B14F-4D97-AF65-F5344CB8AC3E}">
        <p14:creationId xmlns:p14="http://schemas.microsoft.com/office/powerpoint/2010/main" val="104914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7301" r="7037" b="13517"/>
          <a:stretch/>
        </p:blipFill>
        <p:spPr>
          <a:xfrm>
            <a:off x="-31488" y="0"/>
            <a:ext cx="11317882" cy="3560324"/>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7417" y="240856"/>
            <a:ext cx="540674" cy="546960"/>
          </a:xfrm>
          <a:prstGeom prst="rect">
            <a:avLst/>
          </a:prstGeom>
        </p:spPr>
      </p:pic>
      <p:sp>
        <p:nvSpPr>
          <p:cNvPr id="17" name="Rechthoek 16">
            <a:extLst>
              <a:ext uri="{FF2B5EF4-FFF2-40B4-BE49-F238E27FC236}">
                <a16:creationId xmlns:a16="http://schemas.microsoft.com/office/drawing/2014/main" id="{18A15CF1-B277-47DF-8A0C-69D3556A4A89}"/>
              </a:ext>
            </a:extLst>
          </p:cNvPr>
          <p:cNvSpPr/>
          <p:nvPr/>
        </p:nvSpPr>
        <p:spPr>
          <a:xfrm>
            <a:off x="328938" y="333824"/>
            <a:ext cx="8172511"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European Public Health Week 2021</a:t>
            </a:r>
          </a:p>
        </p:txBody>
      </p:sp>
      <p:sp>
        <p:nvSpPr>
          <p:cNvPr id="19" name="Rechthoek 18">
            <a:extLst>
              <a:ext uri="{FF2B5EF4-FFF2-40B4-BE49-F238E27FC236}">
                <a16:creationId xmlns:a16="http://schemas.microsoft.com/office/drawing/2014/main" id="{9BBFCDD7-67A5-429E-942C-E367E98EB5E9}"/>
              </a:ext>
            </a:extLst>
          </p:cNvPr>
          <p:cNvSpPr/>
          <p:nvPr/>
        </p:nvSpPr>
        <p:spPr>
          <a:xfrm>
            <a:off x="8968060" y="5320320"/>
            <a:ext cx="212344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29" name="Tekstvak 17">
            <a:extLst>
              <a:ext uri="{FF2B5EF4-FFF2-40B4-BE49-F238E27FC236}">
                <a16:creationId xmlns:a16="http://schemas.microsoft.com/office/drawing/2014/main" id="{5DAAF5B4-1BCA-4030-ACDE-39E934AC3D96}"/>
              </a:ext>
            </a:extLst>
          </p:cNvPr>
          <p:cNvSpPr txBox="1"/>
          <p:nvPr/>
        </p:nvSpPr>
        <p:spPr>
          <a:xfrm>
            <a:off x="2291126" y="4584270"/>
            <a:ext cx="7366965" cy="810478"/>
          </a:xfrm>
          <a:prstGeom prst="rect">
            <a:avLst/>
          </a:prstGeom>
          <a:noFill/>
        </p:spPr>
        <p:txBody>
          <a:bodyPr wrap="square" rtlCol="0">
            <a:spAutoFit/>
          </a:bodyPr>
          <a:lstStyle/>
          <a:p>
            <a:pPr algn="ctr"/>
            <a:r>
              <a:rPr lang="en-US" sz="7000" b="1" baseline="30000" dirty="0">
                <a:solidFill>
                  <a:srgbClr val="115FAD"/>
                </a:solidFill>
                <a:latin typeface="Arial" panose="020B0604020202020204" pitchFamily="34" charset="0"/>
                <a:cs typeface="Arial" panose="020B0604020202020204" pitchFamily="34" charset="0"/>
              </a:rPr>
              <a:t>THANK YOU!</a:t>
            </a:r>
          </a:p>
        </p:txBody>
      </p:sp>
      <p:pic>
        <p:nvPicPr>
          <p:cNvPr id="16" name="Picture 15" descr="Icon&#10;&#10;Description automatically generated">
            <a:extLst>
              <a:ext uri="{FF2B5EF4-FFF2-40B4-BE49-F238E27FC236}">
                <a16:creationId xmlns:a16="http://schemas.microsoft.com/office/drawing/2014/main" id="{B9FBB398-B0B5-4CAB-B610-BCC3533F72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67717" y="2141120"/>
            <a:ext cx="1243733" cy="1254455"/>
          </a:xfrm>
          <a:prstGeom prst="rect">
            <a:avLst/>
          </a:prstGeom>
        </p:spPr>
      </p:pic>
      <p:pic>
        <p:nvPicPr>
          <p:cNvPr id="18" name="Picture 17" descr="Icon&#10;&#10;Description automatically generated">
            <a:extLst>
              <a:ext uri="{FF2B5EF4-FFF2-40B4-BE49-F238E27FC236}">
                <a16:creationId xmlns:a16="http://schemas.microsoft.com/office/drawing/2014/main" id="{A2626955-BCF4-4108-9635-F1A4AAB3904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13781" y="2168359"/>
            <a:ext cx="1243734" cy="1254457"/>
          </a:xfrm>
          <a:prstGeom prst="rect">
            <a:avLst/>
          </a:prstGeom>
        </p:spPr>
      </p:pic>
      <p:pic>
        <p:nvPicPr>
          <p:cNvPr id="20" name="Picture 19" descr="Icon&#10;&#10;Description automatically generated">
            <a:extLst>
              <a:ext uri="{FF2B5EF4-FFF2-40B4-BE49-F238E27FC236}">
                <a16:creationId xmlns:a16="http://schemas.microsoft.com/office/drawing/2014/main" id="{F14CFD03-9E19-4AB3-A30C-C06D2A711C7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67095" y="2149146"/>
            <a:ext cx="1227992" cy="1254457"/>
          </a:xfrm>
          <a:prstGeom prst="rect">
            <a:avLst/>
          </a:prstGeom>
        </p:spPr>
      </p:pic>
      <p:pic>
        <p:nvPicPr>
          <p:cNvPr id="21" name="Picture 20" descr="Icon&#10;&#10;Description automatically generated with medium confidence">
            <a:extLst>
              <a:ext uri="{FF2B5EF4-FFF2-40B4-BE49-F238E27FC236}">
                <a16:creationId xmlns:a16="http://schemas.microsoft.com/office/drawing/2014/main" id="{19F256C2-400B-4F9E-822D-C301273B741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55399" y="2146639"/>
            <a:ext cx="1243735" cy="1254456"/>
          </a:xfrm>
          <a:prstGeom prst="rect">
            <a:avLst/>
          </a:prstGeom>
        </p:spPr>
      </p:pic>
      <p:pic>
        <p:nvPicPr>
          <p:cNvPr id="22" name="Picture 21" descr="Icon&#10;&#10;Description automatically generated">
            <a:extLst>
              <a:ext uri="{FF2B5EF4-FFF2-40B4-BE49-F238E27FC236}">
                <a16:creationId xmlns:a16="http://schemas.microsoft.com/office/drawing/2014/main" id="{A7F26A9D-38C7-4438-8F4E-EBE1F232EC6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757076" y="2146639"/>
            <a:ext cx="1243734" cy="1254456"/>
          </a:xfrm>
          <a:prstGeom prst="rect">
            <a:avLst/>
          </a:prstGeom>
        </p:spPr>
      </p:pic>
    </p:spTree>
    <p:extLst>
      <p:ext uri="{BB962C8B-B14F-4D97-AF65-F5344CB8AC3E}">
        <p14:creationId xmlns:p14="http://schemas.microsoft.com/office/powerpoint/2010/main" val="1007542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    #sciencecommunication</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COMMUNICATING SCIENCE AND HEALTH</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2796314"/>
            <a:ext cx="8371533" cy="1897955"/>
          </a:xfrm>
          <a:prstGeom prst="rect">
            <a:avLst/>
          </a:prstGeom>
          <a:noFill/>
        </p:spPr>
        <p:txBody>
          <a:bodyPr wrap="square" rtlCol="0">
            <a:spAutoFit/>
          </a:bodyPr>
          <a:lstStyle/>
          <a:p>
            <a:r>
              <a:rPr lang="en-GB" sz="4400" baseline="30000" dirty="0">
                <a:solidFill>
                  <a:srgbClr val="115FAD"/>
                </a:solidFill>
                <a:latin typeface="Arial" panose="020B0604020202020204" pitchFamily="34" charset="0"/>
                <a:cs typeface="Arial" panose="020B0604020202020204" pitchFamily="34" charset="0"/>
              </a:rPr>
              <a:t>Dialogue and communication between </a:t>
            </a:r>
            <a:r>
              <a:rPr lang="en-GB" sz="4400" b="1" baseline="30000" dirty="0">
                <a:solidFill>
                  <a:srgbClr val="115FAD"/>
                </a:solidFill>
                <a:latin typeface="Arial" panose="020B0604020202020204" pitchFamily="34" charset="0"/>
                <a:cs typeface="Arial" panose="020B0604020202020204" pitchFamily="34" charset="0"/>
              </a:rPr>
              <a:t>researchers, practitioners, society and policymakers </a:t>
            </a:r>
            <a:r>
              <a:rPr lang="en-GB" sz="4400" baseline="30000" dirty="0">
                <a:solidFill>
                  <a:srgbClr val="115FAD"/>
                </a:solidFill>
                <a:latin typeface="Arial" panose="020B0604020202020204" pitchFamily="34" charset="0"/>
                <a:cs typeface="Arial" panose="020B0604020202020204" pitchFamily="34" charset="0"/>
              </a:rPr>
              <a:t>should lead to translation of the evidence into effective health policies.</a:t>
            </a:r>
          </a:p>
        </p:txBody>
      </p:sp>
      <p:pic>
        <p:nvPicPr>
          <p:cNvPr id="16" name="Afbeelding 10">
            <a:extLst>
              <a:ext uri="{FF2B5EF4-FFF2-40B4-BE49-F238E27FC236}">
                <a16:creationId xmlns:a16="http://schemas.microsoft.com/office/drawing/2014/main" id="{161C436E-CBD8-4FED-B089-0A6578155C95}"/>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216720" y="342350"/>
            <a:ext cx="1794047" cy="1809513"/>
          </a:xfrm>
          <a:prstGeom prst="rect">
            <a:avLst/>
          </a:prstGeom>
        </p:spPr>
      </p:pic>
    </p:spTree>
    <p:extLst>
      <p:ext uri="{BB962C8B-B14F-4D97-AF65-F5344CB8AC3E}">
        <p14:creationId xmlns:p14="http://schemas.microsoft.com/office/powerpoint/2010/main" val="428597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    #sciencecommunication</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COMMUNICATING SCIENCE AND HEALTH</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2796314"/>
            <a:ext cx="8371533" cy="2369880"/>
          </a:xfrm>
          <a:prstGeom prst="rect">
            <a:avLst/>
          </a:prstGeom>
          <a:noFill/>
        </p:spPr>
        <p:txBody>
          <a:bodyPr wrap="square" rtlCol="0">
            <a:spAutoFit/>
          </a:bodyPr>
          <a:lstStyle/>
          <a:p>
            <a:r>
              <a:rPr lang="en-GB" sz="3700" baseline="30000" dirty="0">
                <a:solidFill>
                  <a:srgbClr val="115FAD"/>
                </a:solidFill>
                <a:latin typeface="Arial" panose="020B0604020202020204" pitchFamily="34" charset="0"/>
                <a:cs typeface="Arial" panose="020B0604020202020204" pitchFamily="34" charset="0"/>
              </a:rPr>
              <a:t>As societies grow more complex and people are increasingly bombarded with health information and misinformation, </a:t>
            </a:r>
            <a:r>
              <a:rPr lang="en-GB" sz="3700" b="1" baseline="30000" dirty="0">
                <a:solidFill>
                  <a:srgbClr val="115FAD"/>
                </a:solidFill>
                <a:latin typeface="Arial" panose="020B0604020202020204" pitchFamily="34" charset="0"/>
                <a:cs typeface="Arial" panose="020B0604020202020204" pitchFamily="34" charset="0"/>
              </a:rPr>
              <a:t>health literacy is essential</a:t>
            </a:r>
            <a:r>
              <a:rPr lang="en-GB" sz="3700" baseline="30000" dirty="0">
                <a:solidFill>
                  <a:srgbClr val="115FAD"/>
                </a:solidFill>
                <a:latin typeface="Arial" panose="020B0604020202020204" pitchFamily="34" charset="0"/>
                <a:cs typeface="Arial" panose="020B0604020202020204" pitchFamily="34" charset="0"/>
              </a:rPr>
              <a:t>. </a:t>
            </a:r>
            <a:br>
              <a:rPr lang="en-GB" sz="3700" baseline="30000" dirty="0">
                <a:solidFill>
                  <a:srgbClr val="115FAD"/>
                </a:solidFill>
                <a:latin typeface="Arial" panose="020B0604020202020204" pitchFamily="34" charset="0"/>
                <a:cs typeface="Arial" panose="020B0604020202020204" pitchFamily="34" charset="0"/>
              </a:rPr>
            </a:br>
            <a:r>
              <a:rPr lang="en-GB" sz="3700" baseline="30000" dirty="0">
                <a:solidFill>
                  <a:srgbClr val="115FAD"/>
                </a:solidFill>
                <a:latin typeface="Arial" panose="020B0604020202020204" pitchFamily="34" charset="0"/>
                <a:cs typeface="Arial" panose="020B0604020202020204" pitchFamily="34" charset="0"/>
              </a:rPr>
              <a:t>People with strong health literacy skills enjoy better health and well-being, while those with weaker skills tend to engage in riskier behaviour and have poorer health. </a:t>
            </a:r>
          </a:p>
        </p:txBody>
      </p:sp>
      <p:pic>
        <p:nvPicPr>
          <p:cNvPr id="8" name="Afbeelding 10">
            <a:extLst>
              <a:ext uri="{FF2B5EF4-FFF2-40B4-BE49-F238E27FC236}">
                <a16:creationId xmlns:a16="http://schemas.microsoft.com/office/drawing/2014/main" id="{FA262010-CBBB-415E-B483-40F7BAD6056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216720" y="342350"/>
            <a:ext cx="1794047" cy="1809513"/>
          </a:xfrm>
          <a:prstGeom prst="rect">
            <a:avLst/>
          </a:prstGeom>
        </p:spPr>
      </p:pic>
    </p:spTree>
    <p:extLst>
      <p:ext uri="{BB962C8B-B14F-4D97-AF65-F5344CB8AC3E}">
        <p14:creationId xmlns:p14="http://schemas.microsoft.com/office/powerpoint/2010/main" val="2497619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COMMUNICATING SCIENCE AND HEALTH</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2796314"/>
            <a:ext cx="8371533" cy="1897955"/>
          </a:xfrm>
          <a:prstGeom prst="rect">
            <a:avLst/>
          </a:prstGeom>
          <a:noFill/>
        </p:spPr>
        <p:txBody>
          <a:bodyPr wrap="square" rtlCol="0">
            <a:spAutoFit/>
          </a:bodyPr>
          <a:lstStyle/>
          <a:p>
            <a:r>
              <a:rPr lang="en-GB" sz="4400" b="1" baseline="30000" dirty="0">
                <a:solidFill>
                  <a:srgbClr val="115FAD"/>
                </a:solidFill>
                <a:latin typeface="Arial" panose="020B0604020202020204" pitchFamily="34" charset="0"/>
                <a:cs typeface="Arial" panose="020B0604020202020204" pitchFamily="34" charset="0"/>
              </a:rPr>
              <a:t>Community members need their voices heard </a:t>
            </a:r>
            <a:r>
              <a:rPr lang="en-GB" sz="4400" baseline="30000" dirty="0">
                <a:solidFill>
                  <a:srgbClr val="115FAD"/>
                </a:solidFill>
                <a:latin typeface="Arial" panose="020B0604020202020204" pitchFamily="34" charset="0"/>
                <a:cs typeface="Arial" panose="020B0604020202020204" pitchFamily="34" charset="0"/>
              </a:rPr>
              <a:t>in the outbreak preparedness and response process, and must be seen by the authorities as genuine partners. </a:t>
            </a:r>
          </a:p>
        </p:txBody>
      </p:sp>
      <p:pic>
        <p:nvPicPr>
          <p:cNvPr id="16" name="Afbeelding 10">
            <a:extLst>
              <a:ext uri="{FF2B5EF4-FFF2-40B4-BE49-F238E27FC236}">
                <a16:creationId xmlns:a16="http://schemas.microsoft.com/office/drawing/2014/main" id="{161C436E-CBD8-4FED-B089-0A6578155C95}"/>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216720" y="342350"/>
            <a:ext cx="1794047" cy="1809513"/>
          </a:xfrm>
          <a:prstGeom prst="rect">
            <a:avLst/>
          </a:prstGeom>
        </p:spPr>
      </p:pic>
    </p:spTree>
    <p:extLst>
      <p:ext uri="{BB962C8B-B14F-4D97-AF65-F5344CB8AC3E}">
        <p14:creationId xmlns:p14="http://schemas.microsoft.com/office/powerpoint/2010/main" val="3692859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NEW CHALLENGES </a:t>
            </a:r>
            <a:b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br>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IN MENTAL HEALTH</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2796314"/>
            <a:ext cx="8371533" cy="2349361"/>
          </a:xfrm>
          <a:prstGeom prst="rect">
            <a:avLst/>
          </a:prstGeom>
          <a:noFill/>
        </p:spPr>
        <p:txBody>
          <a:bodyPr wrap="square" rtlCol="0">
            <a:spAutoFit/>
          </a:bodyPr>
          <a:lstStyle/>
          <a:p>
            <a:r>
              <a:rPr lang="en-GB" sz="4400" baseline="30000" dirty="0">
                <a:solidFill>
                  <a:srgbClr val="115FAD"/>
                </a:solidFill>
                <a:latin typeface="Arial" panose="020B0604020202020204" pitchFamily="34" charset="0"/>
                <a:cs typeface="Arial" panose="020B0604020202020204" pitchFamily="34" charset="0"/>
              </a:rPr>
              <a:t>We must address public mental health challenges during COVID-19 by: </a:t>
            </a:r>
            <a:br>
              <a:rPr lang="en-GB" sz="4400" baseline="30000" dirty="0">
                <a:solidFill>
                  <a:srgbClr val="115FAD"/>
                </a:solidFill>
                <a:latin typeface="Arial" panose="020B0604020202020204" pitchFamily="34" charset="0"/>
                <a:cs typeface="Arial" panose="020B0604020202020204" pitchFamily="34" charset="0"/>
              </a:rPr>
            </a:br>
            <a:r>
              <a:rPr lang="en-GB" sz="4400" baseline="30000" dirty="0">
                <a:solidFill>
                  <a:srgbClr val="115FAD"/>
                </a:solidFill>
                <a:latin typeface="Arial" panose="020B0604020202020204" pitchFamily="34" charset="0"/>
                <a:cs typeface="Arial" panose="020B0604020202020204" pitchFamily="34" charset="0"/>
              </a:rPr>
              <a:t>distributing timely and relevant </a:t>
            </a:r>
            <a:r>
              <a:rPr lang="en-GB" sz="4400" b="1" baseline="30000" dirty="0">
                <a:solidFill>
                  <a:srgbClr val="115FAD"/>
                </a:solidFill>
                <a:latin typeface="Arial" panose="020B0604020202020204" pitchFamily="34" charset="0"/>
                <a:cs typeface="Arial" panose="020B0604020202020204" pitchFamily="34" charset="0"/>
              </a:rPr>
              <a:t>information</a:t>
            </a:r>
            <a:r>
              <a:rPr lang="en-GB" sz="4400" baseline="30000" dirty="0">
                <a:solidFill>
                  <a:srgbClr val="115FAD"/>
                </a:solidFill>
                <a:latin typeface="Arial" panose="020B0604020202020204" pitchFamily="34" charset="0"/>
                <a:cs typeface="Arial" panose="020B0604020202020204" pitchFamily="34" charset="0"/>
              </a:rPr>
              <a:t>, providing </a:t>
            </a:r>
            <a:r>
              <a:rPr lang="en-GB" sz="4400" b="1" baseline="30000" dirty="0">
                <a:solidFill>
                  <a:srgbClr val="115FAD"/>
                </a:solidFill>
                <a:latin typeface="Arial" panose="020B0604020202020204" pitchFamily="34" charset="0"/>
                <a:cs typeface="Arial" panose="020B0604020202020204" pitchFamily="34" charset="0"/>
              </a:rPr>
              <a:t>psychological support </a:t>
            </a:r>
            <a:r>
              <a:rPr lang="en-GB" sz="4400" baseline="30000" dirty="0">
                <a:solidFill>
                  <a:srgbClr val="115FAD"/>
                </a:solidFill>
                <a:latin typeface="Arial" panose="020B0604020202020204" pitchFamily="34" charset="0"/>
                <a:cs typeface="Arial" panose="020B0604020202020204" pitchFamily="34" charset="0"/>
              </a:rPr>
              <a:t>and protecting all our </a:t>
            </a:r>
            <a:r>
              <a:rPr lang="en-GB" sz="4400" b="1" baseline="30000" dirty="0">
                <a:solidFill>
                  <a:srgbClr val="115FAD"/>
                </a:solidFill>
                <a:latin typeface="Arial" panose="020B0604020202020204" pitchFamily="34" charset="0"/>
                <a:cs typeface="Arial" panose="020B0604020202020204" pitchFamily="34" charset="0"/>
              </a:rPr>
              <a:t>human rights</a:t>
            </a:r>
            <a:r>
              <a:rPr lang="en-GB" sz="4400" baseline="30000" dirty="0">
                <a:solidFill>
                  <a:srgbClr val="115FAD"/>
                </a:solidFill>
                <a:latin typeface="Arial" panose="020B0604020202020204" pitchFamily="34" charset="0"/>
                <a:cs typeface="Arial" panose="020B0604020202020204" pitchFamily="34" charset="0"/>
              </a:rPr>
              <a:t>.</a:t>
            </a:r>
          </a:p>
        </p:txBody>
      </p:sp>
      <p:pic>
        <p:nvPicPr>
          <p:cNvPr id="11" name="Afbeelding 10">
            <a:extLst>
              <a:ext uri="{FF2B5EF4-FFF2-40B4-BE49-F238E27FC236}">
                <a16:creationId xmlns:a16="http://schemas.microsoft.com/office/drawing/2014/main" id="{5D9EECBA-7B88-4E41-8F29-E7D967AAF7E5}"/>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216720" y="342350"/>
            <a:ext cx="1794047" cy="1809513"/>
          </a:xfrm>
          <a:prstGeom prst="rect">
            <a:avLst/>
          </a:prstGeom>
        </p:spPr>
      </p:pic>
    </p:spTree>
    <p:extLst>
      <p:ext uri="{BB962C8B-B14F-4D97-AF65-F5344CB8AC3E}">
        <p14:creationId xmlns:p14="http://schemas.microsoft.com/office/powerpoint/2010/main" val="4151340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Afbeelding met tekening, voedsel&#10;&#10;Automatisch gegenereerde beschrijving">
            <a:extLst>
              <a:ext uri="{FF2B5EF4-FFF2-40B4-BE49-F238E27FC236}">
                <a16:creationId xmlns:a16="http://schemas.microsoft.com/office/drawing/2014/main" id="{B4E16C83-413E-4AE2-B759-7D0B1DD4E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39" y="4218148"/>
            <a:ext cx="944771" cy="1465244"/>
          </a:xfrm>
          <a:prstGeom prst="rect">
            <a:avLst/>
          </a:prstGeom>
        </p:spPr>
      </p:pic>
      <p:pic>
        <p:nvPicPr>
          <p:cNvPr id="13" name="Afbeelding 12">
            <a:extLst>
              <a:ext uri="{FF2B5EF4-FFF2-40B4-BE49-F238E27FC236}">
                <a16:creationId xmlns:a16="http://schemas.microsoft.com/office/drawing/2014/main" id="{D678C796-5E47-41BE-8E6D-3940544CF017}"/>
              </a:ext>
            </a:extLst>
          </p:cNvPr>
          <p:cNvPicPr>
            <a:picLocks noChangeAspect="1"/>
          </p:cNvPicPr>
          <p:nvPr/>
        </p:nvPicPr>
        <p:blipFill rotWithShape="1">
          <a:blip r:embed="rId3">
            <a:extLst>
              <a:ext uri="{28A0092B-C50C-407E-A947-70E740481C1C}">
                <a14:useLocalDpi xmlns:a14="http://schemas.microsoft.com/office/drawing/2010/main" val="0"/>
              </a:ext>
            </a:extLst>
          </a:blip>
          <a:srcRect l="16095" t="53372" r="7037" b="13517"/>
          <a:stretch/>
        </p:blipFill>
        <p:spPr>
          <a:xfrm>
            <a:off x="-31488" y="-2689"/>
            <a:ext cx="9325285" cy="3845639"/>
          </a:xfrm>
          <a:prstGeom prst="rect">
            <a:avLst/>
          </a:prstGeom>
        </p:spPr>
      </p:pic>
      <p:pic>
        <p:nvPicPr>
          <p:cNvPr id="15" name="Afbeelding 14" descr="Afbeelding met vliegtuig&#10;&#10;Automatisch gegenereerde beschrijving">
            <a:extLst>
              <a:ext uri="{FF2B5EF4-FFF2-40B4-BE49-F238E27FC236}">
                <a16:creationId xmlns:a16="http://schemas.microsoft.com/office/drawing/2014/main" id="{7C6C830D-BCF7-4755-A581-072C08FC26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947" y="211674"/>
            <a:ext cx="540674" cy="546960"/>
          </a:xfrm>
          <a:prstGeom prst="rect">
            <a:avLst/>
          </a:prstGeom>
        </p:spPr>
      </p:pic>
      <p:sp>
        <p:nvSpPr>
          <p:cNvPr id="19" name="Rechthoek 18">
            <a:extLst>
              <a:ext uri="{FF2B5EF4-FFF2-40B4-BE49-F238E27FC236}">
                <a16:creationId xmlns:a16="http://schemas.microsoft.com/office/drawing/2014/main" id="{9BBFCDD7-67A5-429E-942C-E367E98EB5E9}"/>
              </a:ext>
            </a:extLst>
          </p:cNvPr>
          <p:cNvSpPr/>
          <p:nvPr/>
        </p:nvSpPr>
        <p:spPr>
          <a:xfrm>
            <a:off x="6128951" y="5320320"/>
            <a:ext cx="4962551" cy="553998"/>
          </a:xfrm>
          <a:prstGeom prst="rect">
            <a:avLst/>
          </a:prstGeom>
        </p:spPr>
        <p:txBody>
          <a:bodyPr wrap="square">
            <a:spAutoFit/>
          </a:bodyPr>
          <a:lstStyle/>
          <a:p>
            <a:pPr algn="r"/>
            <a:r>
              <a:rPr lang="en-GB" sz="3000" b="1" baseline="30000" dirty="0">
                <a:solidFill>
                  <a:srgbClr val="115FAD"/>
                </a:solidFill>
                <a:latin typeface="Arial" panose="020B0604020202020204" pitchFamily="34" charset="0"/>
                <a:cs typeface="Arial" panose="020B0604020202020204" pitchFamily="34" charset="0"/>
              </a:rPr>
              <a:t>#EUPHW</a:t>
            </a:r>
            <a:endParaRPr lang="nl-NL" sz="3000" dirty="0"/>
          </a:p>
        </p:txBody>
      </p:sp>
      <p:sp>
        <p:nvSpPr>
          <p:cNvPr id="10" name="Rechthoek 16">
            <a:extLst>
              <a:ext uri="{FF2B5EF4-FFF2-40B4-BE49-F238E27FC236}">
                <a16:creationId xmlns:a16="http://schemas.microsoft.com/office/drawing/2014/main" id="{1DB6B95F-DC7B-413D-9EAB-AEE7296EC331}"/>
              </a:ext>
            </a:extLst>
          </p:cNvPr>
          <p:cNvSpPr/>
          <p:nvPr/>
        </p:nvSpPr>
        <p:spPr>
          <a:xfrm>
            <a:off x="1065189" y="376670"/>
            <a:ext cx="6979059" cy="1435521"/>
          </a:xfrm>
          <a:prstGeom prst="rect">
            <a:avLst/>
          </a:prstGeom>
        </p:spPr>
        <p:txBody>
          <a:bodyPr wrap="square">
            <a:spAutoFit/>
          </a:bodyPr>
          <a:lstStyle/>
          <a:p>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NEW CHALLENGES </a:t>
            </a:r>
            <a:b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br>
            <a:r>
              <a:rPr lang="nl-NL" sz="4364" b="1" dirty="0">
                <a:solidFill>
                  <a:schemeClr val="bg1"/>
                </a:solidFill>
                <a:latin typeface="Arial" panose="020B0604020202020204" pitchFamily="34" charset="0"/>
                <a:ea typeface="Verdana" panose="020B0604030504040204" pitchFamily="34" charset="0"/>
                <a:cs typeface="Arial" panose="020B0604020202020204" pitchFamily="34" charset="0"/>
              </a:rPr>
              <a:t>IN MENTAL HEALTH</a:t>
            </a:r>
          </a:p>
        </p:txBody>
      </p:sp>
      <p:sp>
        <p:nvSpPr>
          <p:cNvPr id="12" name="Tekstvak 17">
            <a:extLst>
              <a:ext uri="{FF2B5EF4-FFF2-40B4-BE49-F238E27FC236}">
                <a16:creationId xmlns:a16="http://schemas.microsoft.com/office/drawing/2014/main" id="{D5848D69-0432-47BE-A5A9-02521E8FE06E}"/>
              </a:ext>
            </a:extLst>
          </p:cNvPr>
          <p:cNvSpPr txBox="1"/>
          <p:nvPr/>
        </p:nvSpPr>
        <p:spPr>
          <a:xfrm>
            <a:off x="1742471" y="2796314"/>
            <a:ext cx="8371533" cy="2349361"/>
          </a:xfrm>
          <a:prstGeom prst="rect">
            <a:avLst/>
          </a:prstGeom>
          <a:noFill/>
        </p:spPr>
        <p:txBody>
          <a:bodyPr wrap="square" rtlCol="0">
            <a:spAutoFit/>
          </a:bodyPr>
          <a:lstStyle/>
          <a:p>
            <a:r>
              <a:rPr lang="en-GB" sz="4400" baseline="30000" dirty="0">
                <a:solidFill>
                  <a:srgbClr val="115FAD"/>
                </a:solidFill>
                <a:latin typeface="Arial" panose="020B0604020202020204" pitchFamily="34" charset="0"/>
                <a:cs typeface="Arial" panose="020B0604020202020204" pitchFamily="34" charset="0"/>
              </a:rPr>
              <a:t>Economic crises have been showing important impacts on mental health. Let’s start working for improving mental health as soon as possible! </a:t>
            </a:r>
            <a:br>
              <a:rPr lang="en-GB" sz="4400" baseline="30000" dirty="0">
                <a:solidFill>
                  <a:srgbClr val="115FAD"/>
                </a:solidFill>
                <a:latin typeface="Arial" panose="020B0604020202020204" pitchFamily="34" charset="0"/>
                <a:cs typeface="Arial" panose="020B0604020202020204" pitchFamily="34" charset="0"/>
              </a:rPr>
            </a:br>
            <a:r>
              <a:rPr lang="en-GB" sz="4400" baseline="30000" dirty="0">
                <a:solidFill>
                  <a:srgbClr val="115FAD"/>
                </a:solidFill>
                <a:latin typeface="Arial" panose="020B0604020202020204" pitchFamily="34" charset="0"/>
                <a:cs typeface="Arial" panose="020B0604020202020204" pitchFamily="34" charset="0"/>
              </a:rPr>
              <a:t>Be active: from </a:t>
            </a:r>
            <a:r>
              <a:rPr lang="en-GB" sz="4400" b="1" baseline="30000" dirty="0">
                <a:solidFill>
                  <a:srgbClr val="115FAD"/>
                </a:solidFill>
                <a:latin typeface="Arial" panose="020B0604020202020204" pitchFamily="34" charset="0"/>
                <a:cs typeface="Arial" panose="020B0604020202020204" pitchFamily="34" charset="0"/>
              </a:rPr>
              <a:t>financial support to changing health systems.</a:t>
            </a:r>
          </a:p>
        </p:txBody>
      </p:sp>
      <p:pic>
        <p:nvPicPr>
          <p:cNvPr id="11" name="Afbeelding 10">
            <a:extLst>
              <a:ext uri="{FF2B5EF4-FFF2-40B4-BE49-F238E27FC236}">
                <a16:creationId xmlns:a16="http://schemas.microsoft.com/office/drawing/2014/main" id="{5D9EECBA-7B88-4E41-8F29-E7D967AAF7E5}"/>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216720" y="342350"/>
            <a:ext cx="1794047" cy="1809513"/>
          </a:xfrm>
          <a:prstGeom prst="rect">
            <a:avLst/>
          </a:prstGeom>
        </p:spPr>
      </p:pic>
    </p:spTree>
    <p:extLst>
      <p:ext uri="{BB962C8B-B14F-4D97-AF65-F5344CB8AC3E}">
        <p14:creationId xmlns:p14="http://schemas.microsoft.com/office/powerpoint/2010/main" val="1128901498"/>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748</Words>
  <Application>Microsoft Office PowerPoint</Application>
  <PresentationFormat>Custom</PresentationFormat>
  <Paragraphs>114</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Kantoorthema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Jessica Monker</dc:creator>
  <cp:lastModifiedBy>Débora Miranda</cp:lastModifiedBy>
  <cp:revision>9</cp:revision>
  <dcterms:created xsi:type="dcterms:W3CDTF">2020-04-21T10:44:44Z</dcterms:created>
  <dcterms:modified xsi:type="dcterms:W3CDTF">2021-05-01T16:18:30Z</dcterms:modified>
</cp:coreProperties>
</file>